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7.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8.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9.xml" ContentType="application/vnd.openxmlformats-officedocument.theme+xml"/>
  <Override PartName="/ppt/slideLayouts/slideLayout39.xml" ContentType="application/vnd.openxmlformats-officedocument.presentationml.slideLayout+xml"/>
  <Override PartName="/ppt/theme/theme10.xml" ContentType="application/vnd.openxmlformats-officedocument.theme+xml"/>
  <Override PartName="/ppt/slideLayouts/slideLayout40.xml" ContentType="application/vnd.openxmlformats-officedocument.presentationml.slideLayout+xml"/>
  <Override PartName="/ppt/theme/theme11.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0" r:id="rId4"/>
    <p:sldMasterId id="2147483742" r:id="rId5"/>
    <p:sldMasterId id="2147483702" r:id="rId6"/>
    <p:sldMasterId id="2147483758" r:id="rId7"/>
    <p:sldMasterId id="2147483746" r:id="rId8"/>
    <p:sldMasterId id="2147483817" r:id="rId9"/>
    <p:sldMasterId id="2147483819" r:id="rId10"/>
    <p:sldMasterId id="2147483830" r:id="rId11"/>
    <p:sldMasterId id="2147483839" r:id="rId12"/>
    <p:sldMasterId id="2147483849" r:id="rId13"/>
    <p:sldMasterId id="2147483851" r:id="rId14"/>
    <p:sldMasterId id="2147483853" r:id="rId15"/>
  </p:sldMasterIdLst>
  <p:notesMasterIdLst>
    <p:notesMasterId r:id="rId32"/>
  </p:notesMasterIdLst>
  <p:handoutMasterIdLst>
    <p:handoutMasterId r:id="rId33"/>
  </p:handoutMasterIdLst>
  <p:sldIdLst>
    <p:sldId id="2472" r:id="rId16"/>
    <p:sldId id="2453" r:id="rId17"/>
    <p:sldId id="2481" r:id="rId18"/>
    <p:sldId id="2505" r:id="rId19"/>
    <p:sldId id="2582" r:id="rId20"/>
    <p:sldId id="2488" r:id="rId21"/>
    <p:sldId id="2660" r:id="rId22"/>
    <p:sldId id="2583" r:id="rId23"/>
    <p:sldId id="2584" r:id="rId24"/>
    <p:sldId id="2659" r:id="rId25"/>
    <p:sldId id="2646" r:id="rId26"/>
    <p:sldId id="2658" r:id="rId27"/>
    <p:sldId id="2564" r:id="rId28"/>
    <p:sldId id="2565" r:id="rId29"/>
    <p:sldId id="2490" r:id="rId30"/>
    <p:sldId id="2464" r:id="rId31"/>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8CBAD"/>
    <a:srgbClr val="FED39B"/>
    <a:srgbClr val="FFD200"/>
    <a:srgbClr val="F5A800"/>
    <a:srgbClr val="09629F"/>
    <a:srgbClr val="C0CBE1"/>
    <a:srgbClr val="7192BB"/>
    <a:srgbClr val="8CA2C7"/>
    <a:srgbClr val="3C78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06A94E-5EBF-47A4-9BA8-024F6F241FA7}" v="18" dt="2024-10-22T22:20:43.621"/>
    <p1510:client id="{948952A7-5F2D-4837-A924-7944766DF50A}" v="5" dt="2024-10-22T20:37:35.8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0" d="100"/>
          <a:sy n="120" d="100"/>
        </p:scale>
        <p:origin x="198" y="10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3.xml"/><Relationship Id="rId26" Type="http://schemas.openxmlformats.org/officeDocument/2006/relationships/slide" Target="slides/slide11.xml"/><Relationship Id="rId21" Type="http://schemas.openxmlformats.org/officeDocument/2006/relationships/slide" Target="slides/slide6.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viewProps" Target="viewProps.xml"/><Relationship Id="rId8" Type="http://schemas.openxmlformats.org/officeDocument/2006/relationships/slideMaster" Target="slideMasters/slideMaster5.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F7281BF-6262-46C8-8F03-1240864E3985}" type="datetimeFigureOut">
              <a:rPr lang="en-US" smtClean="0"/>
              <a:t>3/19/2025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745029C-31F3-40BF-B023-96C02714D18C}" type="slidenum">
              <a:rPr lang="en-US" smtClean="0"/>
              <a:t>‹#›</a:t>
            </a:fld>
            <a:endParaRPr lang="en-US"/>
          </a:p>
        </p:txBody>
      </p:sp>
    </p:spTree>
    <p:extLst>
      <p:ext uri="{BB962C8B-B14F-4D97-AF65-F5344CB8AC3E}">
        <p14:creationId xmlns:p14="http://schemas.microsoft.com/office/powerpoint/2010/main" val="8143244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A125EF0-A3C8-413A-A454-93B2F2E97896}" type="datetimeFigureOut">
              <a:rPr lang="en-US" smtClean="0"/>
              <a:t>3/19/2025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C9656D7-DDA4-4988-93CA-C6494BB53BD6}" type="slidenum">
              <a:rPr lang="en-US" smtClean="0"/>
              <a:t>‹#›</a:t>
            </a:fld>
            <a:endParaRPr lang="en-US"/>
          </a:p>
        </p:txBody>
      </p:sp>
    </p:spTree>
    <p:extLst>
      <p:ext uri="{BB962C8B-B14F-4D97-AF65-F5344CB8AC3E}">
        <p14:creationId xmlns:p14="http://schemas.microsoft.com/office/powerpoint/2010/main" val="131317109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1</a:t>
            </a:fld>
            <a:endParaRPr lang="en-US"/>
          </a:p>
        </p:txBody>
      </p:sp>
    </p:spTree>
    <p:extLst>
      <p:ext uri="{BB962C8B-B14F-4D97-AF65-F5344CB8AC3E}">
        <p14:creationId xmlns:p14="http://schemas.microsoft.com/office/powerpoint/2010/main" val="474420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C2E3B-77AF-4B7F-4DED-129B781041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6B6B2BC-2830-D939-6BB5-558999461D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90CD72-EBBE-E586-1E45-B0DB926E9D7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DEAEA5A-AFE3-A314-7B3E-64F982D34DFE}"/>
              </a:ext>
            </a:extLst>
          </p:cNvPr>
          <p:cNvSpPr>
            <a:spLocks noGrp="1"/>
          </p:cNvSpPr>
          <p:nvPr>
            <p:ph type="sldNum" sz="quarter" idx="5"/>
          </p:nvPr>
        </p:nvSpPr>
        <p:spPr/>
        <p:txBody>
          <a:bodyPr/>
          <a:lstStyle/>
          <a:p>
            <a:fld id="{0C9656D7-DDA4-4988-93CA-C6494BB53BD6}" type="slidenum">
              <a:rPr lang="en-US" smtClean="0"/>
              <a:t>10</a:t>
            </a:fld>
            <a:endParaRPr lang="en-US"/>
          </a:p>
        </p:txBody>
      </p:sp>
    </p:spTree>
    <p:extLst>
      <p:ext uri="{BB962C8B-B14F-4D97-AF65-F5344CB8AC3E}">
        <p14:creationId xmlns:p14="http://schemas.microsoft.com/office/powerpoint/2010/main" val="2545098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11</a:t>
            </a:fld>
            <a:endParaRPr lang="en-US"/>
          </a:p>
        </p:txBody>
      </p:sp>
    </p:spTree>
    <p:extLst>
      <p:ext uri="{BB962C8B-B14F-4D97-AF65-F5344CB8AC3E}">
        <p14:creationId xmlns:p14="http://schemas.microsoft.com/office/powerpoint/2010/main" val="186144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12</a:t>
            </a:fld>
            <a:endParaRPr lang="en-US"/>
          </a:p>
        </p:txBody>
      </p:sp>
    </p:spTree>
    <p:extLst>
      <p:ext uri="{BB962C8B-B14F-4D97-AF65-F5344CB8AC3E}">
        <p14:creationId xmlns:p14="http://schemas.microsoft.com/office/powerpoint/2010/main" val="2513743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13</a:t>
            </a:fld>
            <a:endParaRPr lang="en-US"/>
          </a:p>
        </p:txBody>
      </p:sp>
    </p:spTree>
    <p:extLst>
      <p:ext uri="{BB962C8B-B14F-4D97-AF65-F5344CB8AC3E}">
        <p14:creationId xmlns:p14="http://schemas.microsoft.com/office/powerpoint/2010/main" val="232751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14</a:t>
            </a:fld>
            <a:endParaRPr lang="en-US"/>
          </a:p>
        </p:txBody>
      </p:sp>
    </p:spTree>
    <p:extLst>
      <p:ext uri="{BB962C8B-B14F-4D97-AF65-F5344CB8AC3E}">
        <p14:creationId xmlns:p14="http://schemas.microsoft.com/office/powerpoint/2010/main" val="3965953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15</a:t>
            </a:fld>
            <a:endParaRPr lang="en-US"/>
          </a:p>
        </p:txBody>
      </p:sp>
    </p:spTree>
    <p:extLst>
      <p:ext uri="{BB962C8B-B14F-4D97-AF65-F5344CB8AC3E}">
        <p14:creationId xmlns:p14="http://schemas.microsoft.com/office/powerpoint/2010/main" val="3630534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16</a:t>
            </a:fld>
            <a:endParaRPr lang="en-US"/>
          </a:p>
        </p:txBody>
      </p:sp>
    </p:spTree>
    <p:extLst>
      <p:ext uri="{BB962C8B-B14F-4D97-AF65-F5344CB8AC3E}">
        <p14:creationId xmlns:p14="http://schemas.microsoft.com/office/powerpoint/2010/main" val="2676400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2</a:t>
            </a:fld>
            <a:endParaRPr lang="en-US"/>
          </a:p>
        </p:txBody>
      </p:sp>
    </p:spTree>
    <p:extLst>
      <p:ext uri="{BB962C8B-B14F-4D97-AF65-F5344CB8AC3E}">
        <p14:creationId xmlns:p14="http://schemas.microsoft.com/office/powerpoint/2010/main" val="555392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3</a:t>
            </a:fld>
            <a:endParaRPr lang="en-US"/>
          </a:p>
        </p:txBody>
      </p:sp>
    </p:spTree>
    <p:extLst>
      <p:ext uri="{BB962C8B-B14F-4D97-AF65-F5344CB8AC3E}">
        <p14:creationId xmlns:p14="http://schemas.microsoft.com/office/powerpoint/2010/main" val="2667319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4</a:t>
            </a:fld>
            <a:endParaRPr lang="en-US"/>
          </a:p>
        </p:txBody>
      </p:sp>
    </p:spTree>
    <p:extLst>
      <p:ext uri="{BB962C8B-B14F-4D97-AF65-F5344CB8AC3E}">
        <p14:creationId xmlns:p14="http://schemas.microsoft.com/office/powerpoint/2010/main" val="2253374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5</a:t>
            </a:fld>
            <a:endParaRPr lang="en-US"/>
          </a:p>
        </p:txBody>
      </p:sp>
    </p:spTree>
    <p:extLst>
      <p:ext uri="{BB962C8B-B14F-4D97-AF65-F5344CB8AC3E}">
        <p14:creationId xmlns:p14="http://schemas.microsoft.com/office/powerpoint/2010/main" val="219493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6</a:t>
            </a:fld>
            <a:endParaRPr lang="en-US"/>
          </a:p>
        </p:txBody>
      </p:sp>
    </p:spTree>
    <p:extLst>
      <p:ext uri="{BB962C8B-B14F-4D97-AF65-F5344CB8AC3E}">
        <p14:creationId xmlns:p14="http://schemas.microsoft.com/office/powerpoint/2010/main" val="2946193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4DDFB-5F83-DC2A-252D-BAB5F1796A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5FFB95-29B8-7594-1C2B-EDCCB7F5E1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151914-33A8-9F44-4024-37CB9CB4702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771B944-4B53-22A3-7AB0-A2D8411F0CFB}"/>
              </a:ext>
            </a:extLst>
          </p:cNvPr>
          <p:cNvSpPr>
            <a:spLocks noGrp="1"/>
          </p:cNvSpPr>
          <p:nvPr>
            <p:ph type="sldNum" sz="quarter" idx="5"/>
          </p:nvPr>
        </p:nvSpPr>
        <p:spPr/>
        <p:txBody>
          <a:bodyPr/>
          <a:lstStyle/>
          <a:p>
            <a:fld id="{0C9656D7-DDA4-4988-93CA-C6494BB53BD6}" type="slidenum">
              <a:rPr lang="en-US" smtClean="0"/>
              <a:t>7</a:t>
            </a:fld>
            <a:endParaRPr lang="en-US"/>
          </a:p>
        </p:txBody>
      </p:sp>
    </p:spTree>
    <p:extLst>
      <p:ext uri="{BB962C8B-B14F-4D97-AF65-F5344CB8AC3E}">
        <p14:creationId xmlns:p14="http://schemas.microsoft.com/office/powerpoint/2010/main" val="3137096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8</a:t>
            </a:fld>
            <a:endParaRPr lang="en-US"/>
          </a:p>
        </p:txBody>
      </p:sp>
    </p:spTree>
    <p:extLst>
      <p:ext uri="{BB962C8B-B14F-4D97-AF65-F5344CB8AC3E}">
        <p14:creationId xmlns:p14="http://schemas.microsoft.com/office/powerpoint/2010/main" val="48450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9</a:t>
            </a:fld>
            <a:endParaRPr lang="en-US"/>
          </a:p>
        </p:txBody>
      </p:sp>
    </p:spTree>
    <p:extLst>
      <p:ext uri="{BB962C8B-B14F-4D97-AF65-F5344CB8AC3E}">
        <p14:creationId xmlns:p14="http://schemas.microsoft.com/office/powerpoint/2010/main" val="2146417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Solid Blu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253CB67-A92A-4371-9258-A8C12AAC6DB7}"/>
              </a:ext>
            </a:extLst>
          </p:cNvPr>
          <p:cNvSpPr>
            <a:spLocks noGrp="1"/>
          </p:cNvSpPr>
          <p:nvPr>
            <p:ph type="title" hasCustomPrompt="1"/>
          </p:nvPr>
        </p:nvSpPr>
        <p:spPr>
          <a:xfrm>
            <a:off x="698500" y="800100"/>
            <a:ext cx="10782300" cy="2056793"/>
          </a:xfrm>
          <a:prstGeom prst="rect">
            <a:avLst/>
          </a:prstGeom>
        </p:spPr>
        <p:txBody>
          <a:bodyPr anchor="b" anchorCtr="0"/>
          <a:lstStyle>
            <a:lvl1pPr algn="ctr">
              <a:defRPr sz="4800" b="1" baseline="0">
                <a:solidFill>
                  <a:schemeClr val="bg1"/>
                </a:solidFill>
                <a:latin typeface="Century Gothic" panose="020B0502020202020204" pitchFamily="34" charset="0"/>
              </a:defRPr>
            </a:lvl1pPr>
          </a:lstStyle>
          <a:p>
            <a:r>
              <a:rPr lang="en-US"/>
              <a:t>Main Title Here</a:t>
            </a:r>
          </a:p>
        </p:txBody>
      </p:sp>
      <p:sp>
        <p:nvSpPr>
          <p:cNvPr id="10" name="Text Placeholder 21">
            <a:extLst>
              <a:ext uri="{FF2B5EF4-FFF2-40B4-BE49-F238E27FC236}">
                <a16:creationId xmlns:a16="http://schemas.microsoft.com/office/drawing/2014/main" id="{57BB41C6-C821-411E-ABB4-0A69AC2AFA4D}"/>
              </a:ext>
            </a:extLst>
          </p:cNvPr>
          <p:cNvSpPr>
            <a:spLocks noGrp="1"/>
          </p:cNvSpPr>
          <p:nvPr>
            <p:ph type="body" sz="quarter" idx="13" hasCustomPrompt="1"/>
          </p:nvPr>
        </p:nvSpPr>
        <p:spPr>
          <a:xfrm>
            <a:off x="698500" y="3167406"/>
            <a:ext cx="10782300" cy="669304"/>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1" name="Text Placeholder 21">
            <a:extLst>
              <a:ext uri="{FF2B5EF4-FFF2-40B4-BE49-F238E27FC236}">
                <a16:creationId xmlns:a16="http://schemas.microsoft.com/office/drawing/2014/main" id="{74EAAD17-2E2F-4D6B-9C3F-9AF7E886927E}"/>
              </a:ext>
            </a:extLst>
          </p:cNvPr>
          <p:cNvSpPr>
            <a:spLocks noGrp="1"/>
          </p:cNvSpPr>
          <p:nvPr>
            <p:ph type="body" sz="quarter" idx="14" hasCustomPrompt="1"/>
          </p:nvPr>
        </p:nvSpPr>
        <p:spPr>
          <a:xfrm>
            <a:off x="698499" y="3989110"/>
            <a:ext cx="10782300" cy="669304"/>
          </a:xfrm>
          <a:prstGeom prst="rect">
            <a:avLst/>
          </a:prstGeom>
        </p:spPr>
        <p:txBody>
          <a:bodyPr/>
          <a:lstStyle>
            <a:lvl1pPr marL="0" indent="0" algn="ctr">
              <a:buFontTx/>
              <a:buNone/>
              <a:defRPr sz="2000" b="0">
                <a:solidFill>
                  <a:schemeClr val="bg1">
                    <a:lumMod val="75000"/>
                  </a:schemeClr>
                </a:solidFill>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Optional date info here</a:t>
            </a:r>
          </a:p>
        </p:txBody>
      </p:sp>
    </p:spTree>
    <p:extLst>
      <p:ext uri="{BB962C8B-B14F-4D97-AF65-F5344CB8AC3E}">
        <p14:creationId xmlns:p14="http://schemas.microsoft.com/office/powerpoint/2010/main" val="344902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Divider_Slide_#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2107770"/>
            <a:ext cx="12192000" cy="24952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BD644828-6290-48FA-A17C-3090A8E37BCB}"/>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a:t>Divider Slide #1</a:t>
            </a:r>
          </a:p>
        </p:txBody>
      </p:sp>
    </p:spTree>
    <p:extLst>
      <p:ext uri="{BB962C8B-B14F-4D97-AF65-F5344CB8AC3E}">
        <p14:creationId xmlns:p14="http://schemas.microsoft.com/office/powerpoint/2010/main" val="3033115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_screen_image">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4B4B2ED0-03A0-4CFA-B24D-51F59AD9C698}"/>
              </a:ext>
            </a:extLst>
          </p:cNvPr>
          <p:cNvSpPr>
            <a:spLocks noGrp="1"/>
          </p:cNvSpPr>
          <p:nvPr>
            <p:ph type="pic" sz="quarter" idx="11" hasCustomPrompt="1"/>
          </p:nvPr>
        </p:nvSpPr>
        <p:spPr>
          <a:xfrm>
            <a:off x="0" y="0"/>
            <a:ext cx="12192000" cy="6857999"/>
          </a:xfrm>
          <a:prstGeom prst="rect">
            <a:avLst/>
          </a:prstGeom>
        </p:spPr>
        <p:txBody>
          <a:bodyPr/>
          <a:lstStyle>
            <a:lvl1pPr marL="0" indent="0">
              <a:buNone/>
              <a:defRPr/>
            </a:lvl1pPr>
          </a:lstStyle>
          <a:p>
            <a:pPr lvl="0"/>
            <a:r>
              <a:rPr lang="en-US" noProof="0"/>
              <a:t>Click icon to add large picture</a:t>
            </a:r>
            <a:endParaRPr lang="vi-VN" noProof="0"/>
          </a:p>
        </p:txBody>
      </p:sp>
      <p:sp>
        <p:nvSpPr>
          <p:cNvPr id="7" name="Slide Number Placeholder 4">
            <a:extLst>
              <a:ext uri="{FF2B5EF4-FFF2-40B4-BE49-F238E27FC236}">
                <a16:creationId xmlns:a16="http://schemas.microsoft.com/office/drawing/2014/main" id="{0C5F0B2A-AD05-43C7-A17D-18FC845A0EB5}"/>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4" name="Title 1">
            <a:extLst>
              <a:ext uri="{FF2B5EF4-FFF2-40B4-BE49-F238E27FC236}">
                <a16:creationId xmlns:a16="http://schemas.microsoft.com/office/drawing/2014/main" id="{39FD7332-B9B0-42ED-B34B-A07816D09CE1}"/>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333589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im_Image_w_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C516567-4122-4503-9D44-36D0AC905AD5}"/>
              </a:ext>
            </a:extLst>
          </p:cNvPr>
          <p:cNvSpPr/>
          <p:nvPr userDrawn="1"/>
        </p:nvSpPr>
        <p:spPr>
          <a:xfrm>
            <a:off x="0" y="2743200"/>
            <a:ext cx="12192000" cy="411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2">
            <a:extLst>
              <a:ext uri="{FF2B5EF4-FFF2-40B4-BE49-F238E27FC236}">
                <a16:creationId xmlns:a16="http://schemas.microsoft.com/office/drawing/2014/main" id="{D5EB3BE8-DFF6-4A71-AD86-1236F775B18C}"/>
              </a:ext>
            </a:extLst>
          </p:cNvPr>
          <p:cNvSpPr>
            <a:spLocks noGrp="1"/>
          </p:cNvSpPr>
          <p:nvPr>
            <p:ph type="pic" sz="quarter" idx="13"/>
          </p:nvPr>
        </p:nvSpPr>
        <p:spPr>
          <a:xfrm>
            <a:off x="0" y="0"/>
            <a:ext cx="12192000" cy="2743200"/>
          </a:xfrm>
          <a:prstGeom prst="rect">
            <a:avLst/>
          </a:prstGeom>
        </p:spPr>
        <p:txBody>
          <a:bodyPr/>
          <a:lstStyle>
            <a:lvl1pPr marL="0" indent="0">
              <a:buNone/>
              <a:defRPr/>
            </a:lvl1pPr>
          </a:lstStyle>
          <a:p>
            <a:pPr lvl="0"/>
            <a:r>
              <a:rPr lang="en-US" noProof="0"/>
              <a:t>Click icon to add picture</a:t>
            </a:r>
            <a:endParaRPr lang="vi-VN" noProof="0"/>
          </a:p>
        </p:txBody>
      </p:sp>
      <p:sp>
        <p:nvSpPr>
          <p:cNvPr id="7" name="Text Placeholder 11">
            <a:extLst>
              <a:ext uri="{FF2B5EF4-FFF2-40B4-BE49-F238E27FC236}">
                <a16:creationId xmlns:a16="http://schemas.microsoft.com/office/drawing/2014/main" id="{3ED54A66-6E6B-4243-9677-A7D90161F93E}"/>
              </a:ext>
            </a:extLst>
          </p:cNvPr>
          <p:cNvSpPr>
            <a:spLocks noGrp="1"/>
          </p:cNvSpPr>
          <p:nvPr>
            <p:ph type="body" sz="quarter" idx="12" hasCustomPrompt="1"/>
          </p:nvPr>
        </p:nvSpPr>
        <p:spPr>
          <a:xfrm>
            <a:off x="0" y="3022599"/>
            <a:ext cx="12192000" cy="2489199"/>
          </a:xfrm>
          <a:prstGeom prst="rect">
            <a:avLst/>
          </a:prstGeom>
        </p:spPr>
        <p:txBody>
          <a:bodyPr anchor="t" anchorCtr="0">
            <a:normAutofit/>
          </a:bodyPr>
          <a:lstStyle>
            <a:lvl1pPr marL="0" indent="0" algn="ctr">
              <a:lnSpc>
                <a:spcPct val="100000"/>
              </a:lnSpc>
              <a:spcBef>
                <a:spcPts val="0"/>
              </a:spcBef>
              <a:buNone/>
              <a:defRPr sz="3600" b="1" i="0" cap="none" baseline="0">
                <a:solidFill>
                  <a:schemeClr val="bg1"/>
                </a:solidFill>
                <a:latin typeface="Century Gothic" panose="020B0502020202020204" pitchFamily="34" charset="0"/>
                <a:ea typeface="Century Gothic" panose="020B0502020202020204" pitchFamily="34" charset="0"/>
                <a:cs typeface="Century Gothic" panose="020B0502020202020204" pitchFamily="34" charset="0"/>
              </a:defRPr>
            </a:lvl1pPr>
            <a:lvl2pPr marL="457200" indent="0">
              <a:buNone/>
              <a:defRPr sz="4000">
                <a:solidFill>
                  <a:schemeClr val="bg1"/>
                </a:solidFill>
                <a:latin typeface="Avenir Book" charset="0"/>
                <a:ea typeface="Avenir Book" charset="0"/>
                <a:cs typeface="Avenir Book" charset="0"/>
              </a:defRPr>
            </a:lvl2pPr>
            <a:lvl3pPr marL="914400" indent="0">
              <a:buNone/>
              <a:defRPr sz="4000">
                <a:solidFill>
                  <a:schemeClr val="bg1"/>
                </a:solidFill>
                <a:latin typeface="Avenir Book" charset="0"/>
                <a:ea typeface="Avenir Book" charset="0"/>
                <a:cs typeface="Avenir Book" charset="0"/>
              </a:defRPr>
            </a:lvl3pPr>
            <a:lvl4pPr marL="1371600" indent="0">
              <a:buNone/>
              <a:defRPr sz="4000">
                <a:solidFill>
                  <a:schemeClr val="bg1"/>
                </a:solidFill>
                <a:latin typeface="Avenir Book" charset="0"/>
                <a:ea typeface="Avenir Book" charset="0"/>
                <a:cs typeface="Avenir Book" charset="0"/>
              </a:defRPr>
            </a:lvl4pPr>
            <a:lvl5pPr marL="1828800" indent="0">
              <a:buNone/>
              <a:defRPr sz="4000">
                <a:solidFill>
                  <a:schemeClr val="bg1"/>
                </a:solidFill>
                <a:latin typeface="Avenir Book" charset="0"/>
                <a:ea typeface="Avenir Book" charset="0"/>
                <a:cs typeface="Avenir Book" charset="0"/>
              </a:defRPr>
            </a:lvl5pPr>
          </a:lstStyle>
          <a:p>
            <a:pPr lvl="0"/>
            <a:r>
              <a:rPr lang="en-US" cap="none" baseline="0"/>
              <a:t>Optional Text Here</a:t>
            </a:r>
            <a:endParaRPr lang="en-US"/>
          </a:p>
        </p:txBody>
      </p:sp>
      <p:sp>
        <p:nvSpPr>
          <p:cNvPr id="9" name="Slide Number Placeholder 4">
            <a:extLst>
              <a:ext uri="{FF2B5EF4-FFF2-40B4-BE49-F238E27FC236}">
                <a16:creationId xmlns:a16="http://schemas.microsoft.com/office/drawing/2014/main" id="{9AF52992-EBEF-46C9-B881-4F7484E6881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2528586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_vertical_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ECE2C14-0002-4D8E-9952-A63177DD0232}"/>
              </a:ext>
            </a:extLst>
          </p:cNvPr>
          <p:cNvSpPr>
            <a:spLocks noGrp="1"/>
          </p:cNvSpPr>
          <p:nvPr>
            <p:ph type="pic" sz="quarter" idx="12"/>
          </p:nvPr>
        </p:nvSpPr>
        <p:spPr>
          <a:xfrm>
            <a:off x="8143876" y="0"/>
            <a:ext cx="4050791"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4" name="Picture Placeholder 2">
            <a:extLst>
              <a:ext uri="{FF2B5EF4-FFF2-40B4-BE49-F238E27FC236}">
                <a16:creationId xmlns:a16="http://schemas.microsoft.com/office/drawing/2014/main" id="{4E64C641-8DE0-4547-8E72-8661A9AE5210}"/>
              </a:ext>
            </a:extLst>
          </p:cNvPr>
          <p:cNvSpPr>
            <a:spLocks noGrp="1"/>
          </p:cNvSpPr>
          <p:nvPr>
            <p:ph type="pic" sz="quarter" idx="13"/>
          </p:nvPr>
        </p:nvSpPr>
        <p:spPr>
          <a:xfrm>
            <a:off x="-1" y="0"/>
            <a:ext cx="4048125"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5" name="Picture Placeholder 2">
            <a:extLst>
              <a:ext uri="{FF2B5EF4-FFF2-40B4-BE49-F238E27FC236}">
                <a16:creationId xmlns:a16="http://schemas.microsoft.com/office/drawing/2014/main" id="{2B8766CA-3536-4734-8428-B1A7FA416378}"/>
              </a:ext>
            </a:extLst>
          </p:cNvPr>
          <p:cNvSpPr>
            <a:spLocks noGrp="1"/>
          </p:cNvSpPr>
          <p:nvPr>
            <p:ph type="pic" sz="quarter" idx="14"/>
          </p:nvPr>
        </p:nvSpPr>
        <p:spPr>
          <a:xfrm>
            <a:off x="4048126" y="-1"/>
            <a:ext cx="4096512"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7" name="Slide Number Placeholder 4">
            <a:extLst>
              <a:ext uri="{FF2B5EF4-FFF2-40B4-BE49-F238E27FC236}">
                <a16:creationId xmlns:a16="http://schemas.microsoft.com/office/drawing/2014/main" id="{930070EA-F79D-4143-BCC4-F2F40944CCE5}"/>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562191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_left_image_righ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564A56-6BF5-4B86-8E1F-E3162C54DC34}"/>
              </a:ext>
            </a:extLst>
          </p:cNvPr>
          <p:cNvSpPr/>
          <p:nvPr userDrawn="1"/>
        </p:nvSpPr>
        <p:spPr>
          <a:xfrm>
            <a:off x="0" y="0"/>
            <a:ext cx="54833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21">
            <a:extLst>
              <a:ext uri="{FF2B5EF4-FFF2-40B4-BE49-F238E27FC236}">
                <a16:creationId xmlns:a16="http://schemas.microsoft.com/office/drawing/2014/main" id="{10943CE0-ECA0-44FB-A841-81D081EF1CE0}"/>
              </a:ext>
            </a:extLst>
          </p:cNvPr>
          <p:cNvSpPr>
            <a:spLocks noGrp="1"/>
          </p:cNvSpPr>
          <p:nvPr>
            <p:ph type="body" sz="quarter" idx="14" hasCustomPrompt="1"/>
          </p:nvPr>
        </p:nvSpPr>
        <p:spPr>
          <a:xfrm>
            <a:off x="505032" y="1322962"/>
            <a:ext cx="4603532" cy="4573013"/>
          </a:xfrm>
          <a:prstGeom prst="rect">
            <a:avLst/>
          </a:prstGeom>
        </p:spPr>
        <p:txBody>
          <a:bodyPr/>
          <a:lstStyle>
            <a:lvl1pPr marL="0" indent="0">
              <a:lnSpc>
                <a:spcPct val="110000"/>
              </a:lnSpc>
              <a:buFontTx/>
              <a:buNone/>
              <a:defRPr sz="2000" baseline="0">
                <a:solidFill>
                  <a:schemeClr val="bg1"/>
                </a:solidFill>
                <a:latin typeface="Arial" panose="020B0604020202020204" pitchFamily="34" charset="0"/>
                <a:cs typeface="Arial" panose="020B0604020202020204"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a:t>Some text can go here…</a:t>
            </a:r>
          </a:p>
        </p:txBody>
      </p:sp>
      <p:sp>
        <p:nvSpPr>
          <p:cNvPr id="5" name="Title 1">
            <a:extLst>
              <a:ext uri="{FF2B5EF4-FFF2-40B4-BE49-F238E27FC236}">
                <a16:creationId xmlns:a16="http://schemas.microsoft.com/office/drawing/2014/main" id="{45D3BF18-56B6-45CB-B970-A0020C9819ED}"/>
              </a:ext>
            </a:extLst>
          </p:cNvPr>
          <p:cNvSpPr>
            <a:spLocks noGrp="1"/>
          </p:cNvSpPr>
          <p:nvPr>
            <p:ph type="title" hasCustomPrompt="1"/>
          </p:nvPr>
        </p:nvSpPr>
        <p:spPr>
          <a:xfrm>
            <a:off x="497921" y="448930"/>
            <a:ext cx="4610963" cy="689882"/>
          </a:xfrm>
          <a:prstGeom prst="rect">
            <a:avLst/>
          </a:prstGeom>
        </p:spPr>
        <p:txBody>
          <a:bodyPr/>
          <a:lstStyle>
            <a:lvl1pPr>
              <a:defRPr sz="3200" b="1" baseline="0">
                <a:solidFill>
                  <a:schemeClr val="bg1"/>
                </a:solidFill>
                <a:latin typeface="Century Gothic" panose="020B0502020202020204" pitchFamily="34" charset="0"/>
              </a:defRPr>
            </a:lvl1pPr>
          </a:lstStyle>
          <a:p>
            <a:r>
              <a:rPr lang="en-US"/>
              <a:t>Main Title Here</a:t>
            </a:r>
          </a:p>
        </p:txBody>
      </p:sp>
      <p:sp>
        <p:nvSpPr>
          <p:cNvPr id="6" name="Picture Placeholder 2">
            <a:extLst>
              <a:ext uri="{FF2B5EF4-FFF2-40B4-BE49-F238E27FC236}">
                <a16:creationId xmlns:a16="http://schemas.microsoft.com/office/drawing/2014/main" id="{9765AC99-8583-4A49-83C3-9C49D0AFFDE8}"/>
              </a:ext>
            </a:extLst>
          </p:cNvPr>
          <p:cNvSpPr>
            <a:spLocks noGrp="1"/>
          </p:cNvSpPr>
          <p:nvPr>
            <p:ph type="pic" sz="quarter" idx="11"/>
          </p:nvPr>
        </p:nvSpPr>
        <p:spPr>
          <a:xfrm>
            <a:off x="5483352" y="0"/>
            <a:ext cx="6708648"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8" name="Slide Number Placeholder 4">
            <a:extLst>
              <a:ext uri="{FF2B5EF4-FFF2-40B4-BE49-F238E27FC236}">
                <a16:creationId xmlns:a16="http://schemas.microsoft.com/office/drawing/2014/main" id="{E5BD984D-7F36-4E7B-951D-A77F7A5FE5D4}"/>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7556203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s_left_text_righ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F6ABCE5-3FA0-4BAE-9035-8AA1FF7D5234}"/>
              </a:ext>
            </a:extLst>
          </p:cNvPr>
          <p:cNvSpPr/>
          <p:nvPr userDrawn="1"/>
        </p:nvSpPr>
        <p:spPr>
          <a:xfrm>
            <a:off x="6708648" y="0"/>
            <a:ext cx="54833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87B8338F-51DA-467A-B011-02D4270BB5BA}"/>
              </a:ext>
            </a:extLst>
          </p:cNvPr>
          <p:cNvSpPr>
            <a:spLocks noGrp="1"/>
          </p:cNvSpPr>
          <p:nvPr>
            <p:ph type="pic" sz="quarter" idx="11"/>
          </p:nvPr>
        </p:nvSpPr>
        <p:spPr>
          <a:xfrm>
            <a:off x="0" y="0"/>
            <a:ext cx="6708648" cy="3824868"/>
          </a:xfrm>
          <a:prstGeom prst="rect">
            <a:avLst/>
          </a:prstGeom>
        </p:spPr>
        <p:txBody>
          <a:bodyPr/>
          <a:lstStyle>
            <a:lvl1pPr marL="0" indent="0">
              <a:buNone/>
              <a:defRPr/>
            </a:lvl1pPr>
          </a:lstStyle>
          <a:p>
            <a:pPr lvl="0"/>
            <a:r>
              <a:rPr lang="en-US" noProof="0"/>
              <a:t>Click icon to add picture</a:t>
            </a:r>
            <a:endParaRPr lang="vi-VN" noProof="0"/>
          </a:p>
        </p:txBody>
      </p:sp>
      <p:sp>
        <p:nvSpPr>
          <p:cNvPr id="8" name="Picture Placeholder 2">
            <a:extLst>
              <a:ext uri="{FF2B5EF4-FFF2-40B4-BE49-F238E27FC236}">
                <a16:creationId xmlns:a16="http://schemas.microsoft.com/office/drawing/2014/main" id="{AD1B196B-5EF0-4694-BF14-81A070EC7E68}"/>
              </a:ext>
            </a:extLst>
          </p:cNvPr>
          <p:cNvSpPr>
            <a:spLocks noGrp="1"/>
          </p:cNvSpPr>
          <p:nvPr>
            <p:ph type="pic" sz="quarter" idx="12"/>
          </p:nvPr>
        </p:nvSpPr>
        <p:spPr>
          <a:xfrm>
            <a:off x="-3048" y="3862968"/>
            <a:ext cx="3355848" cy="2995032"/>
          </a:xfrm>
          <a:prstGeom prst="rect">
            <a:avLst/>
          </a:prstGeom>
        </p:spPr>
        <p:txBody>
          <a:bodyPr/>
          <a:lstStyle>
            <a:lvl1pPr marL="0" indent="0">
              <a:buNone/>
              <a:defRPr/>
            </a:lvl1pPr>
          </a:lstStyle>
          <a:p>
            <a:pPr lvl="0"/>
            <a:r>
              <a:rPr lang="en-US" noProof="0"/>
              <a:t>Click icon to add picture</a:t>
            </a:r>
            <a:endParaRPr lang="vi-VN" noProof="0"/>
          </a:p>
        </p:txBody>
      </p:sp>
      <p:sp>
        <p:nvSpPr>
          <p:cNvPr id="9" name="Picture Placeholder 2">
            <a:extLst>
              <a:ext uri="{FF2B5EF4-FFF2-40B4-BE49-F238E27FC236}">
                <a16:creationId xmlns:a16="http://schemas.microsoft.com/office/drawing/2014/main" id="{51B4F65E-8BDF-467C-84D5-1222A08B2427}"/>
              </a:ext>
            </a:extLst>
          </p:cNvPr>
          <p:cNvSpPr>
            <a:spLocks noGrp="1"/>
          </p:cNvSpPr>
          <p:nvPr>
            <p:ph type="pic" sz="quarter" idx="13"/>
          </p:nvPr>
        </p:nvSpPr>
        <p:spPr>
          <a:xfrm>
            <a:off x="3352800" y="3862968"/>
            <a:ext cx="3355848" cy="2995032"/>
          </a:xfrm>
          <a:prstGeom prst="rect">
            <a:avLst/>
          </a:prstGeom>
        </p:spPr>
        <p:txBody>
          <a:bodyPr/>
          <a:lstStyle>
            <a:lvl1pPr marL="0" indent="0">
              <a:buNone/>
              <a:defRPr/>
            </a:lvl1pPr>
          </a:lstStyle>
          <a:p>
            <a:pPr lvl="0"/>
            <a:r>
              <a:rPr lang="en-US" noProof="0"/>
              <a:t>Click icon to add picture</a:t>
            </a:r>
            <a:endParaRPr lang="vi-VN" noProof="0"/>
          </a:p>
        </p:txBody>
      </p:sp>
      <p:sp>
        <p:nvSpPr>
          <p:cNvPr id="10" name="Text Placeholder 21">
            <a:extLst>
              <a:ext uri="{FF2B5EF4-FFF2-40B4-BE49-F238E27FC236}">
                <a16:creationId xmlns:a16="http://schemas.microsoft.com/office/drawing/2014/main" id="{9369E9C2-BA8E-466E-8D72-E9DC119F1F0F}"/>
              </a:ext>
            </a:extLst>
          </p:cNvPr>
          <p:cNvSpPr>
            <a:spLocks noGrp="1"/>
          </p:cNvSpPr>
          <p:nvPr>
            <p:ph type="body" sz="quarter" idx="14" hasCustomPrompt="1"/>
          </p:nvPr>
        </p:nvSpPr>
        <p:spPr>
          <a:xfrm>
            <a:off x="6968358" y="1322962"/>
            <a:ext cx="4603532" cy="4573013"/>
          </a:xfrm>
          <a:prstGeom prst="rect">
            <a:avLst/>
          </a:prstGeom>
        </p:spPr>
        <p:txBody>
          <a:bodyPr/>
          <a:lstStyle>
            <a:lvl1pPr marL="0" indent="0">
              <a:lnSpc>
                <a:spcPct val="110000"/>
              </a:lnSpc>
              <a:buFontTx/>
              <a:buNone/>
              <a:defRPr sz="2000" baseline="0">
                <a:solidFill>
                  <a:schemeClr val="bg1"/>
                </a:solidFill>
                <a:latin typeface="Arial" panose="020B0604020202020204" pitchFamily="34" charset="0"/>
                <a:cs typeface="Arial" panose="020B0604020202020204"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a:t>Some text can go here…</a:t>
            </a:r>
          </a:p>
        </p:txBody>
      </p:sp>
      <p:sp>
        <p:nvSpPr>
          <p:cNvPr id="11" name="Title 1">
            <a:extLst>
              <a:ext uri="{FF2B5EF4-FFF2-40B4-BE49-F238E27FC236}">
                <a16:creationId xmlns:a16="http://schemas.microsoft.com/office/drawing/2014/main" id="{C3A6D790-6424-4374-A0EB-86C67B5DFEB4}"/>
              </a:ext>
            </a:extLst>
          </p:cNvPr>
          <p:cNvSpPr>
            <a:spLocks noGrp="1"/>
          </p:cNvSpPr>
          <p:nvPr>
            <p:ph type="title" hasCustomPrompt="1"/>
          </p:nvPr>
        </p:nvSpPr>
        <p:spPr>
          <a:xfrm>
            <a:off x="6961247" y="448930"/>
            <a:ext cx="4610963" cy="689882"/>
          </a:xfrm>
          <a:prstGeom prst="rect">
            <a:avLst/>
          </a:prstGeom>
        </p:spPr>
        <p:txBody>
          <a:bodyPr/>
          <a:lstStyle>
            <a:lvl1pPr>
              <a:defRPr sz="3200" b="1" baseline="0">
                <a:solidFill>
                  <a:schemeClr val="bg1"/>
                </a:solidFill>
                <a:latin typeface="Century Gothic" panose="020B0502020202020204" pitchFamily="34" charset="0"/>
              </a:defRPr>
            </a:lvl1pPr>
          </a:lstStyle>
          <a:p>
            <a:r>
              <a:rPr lang="en-US"/>
              <a:t>Main Title Here</a:t>
            </a:r>
          </a:p>
        </p:txBody>
      </p:sp>
      <p:sp>
        <p:nvSpPr>
          <p:cNvPr id="13" name="Slide Number Placeholder 4">
            <a:extLst>
              <a:ext uri="{FF2B5EF4-FFF2-40B4-BE49-F238E27FC236}">
                <a16:creationId xmlns:a16="http://schemas.microsoft.com/office/drawing/2014/main" id="{B6A8E8B3-7633-4BF1-9253-7A3D4BBB1E8F}"/>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021199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C70417EC-A157-440E-A87B-44D72E323AE9}"/>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3" name="Title 1">
            <a:extLst>
              <a:ext uri="{FF2B5EF4-FFF2-40B4-BE49-F238E27FC236}">
                <a16:creationId xmlns:a16="http://schemas.microsoft.com/office/drawing/2014/main" id="{F5246205-B7DA-4AF6-BB50-5868B43A8CCF}"/>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2170162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_Slide_#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2107770"/>
            <a:ext cx="12192000" cy="24952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BD644828-6290-48FA-A17C-3090A8E37BCB}"/>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a:t>Divider Slide #1</a:t>
            </a:r>
          </a:p>
        </p:txBody>
      </p:sp>
    </p:spTree>
    <p:extLst>
      <p:ext uri="{BB962C8B-B14F-4D97-AF65-F5344CB8AC3E}">
        <p14:creationId xmlns:p14="http://schemas.microsoft.com/office/powerpoint/2010/main" val="27182658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_Slide_#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BD69826-6E94-409C-A849-0D909A2BC653}"/>
              </a:ext>
            </a:extLst>
          </p:cNvPr>
          <p:cNvSpPr/>
          <p:nvPr userDrawn="1"/>
        </p:nvSpPr>
        <p:spPr>
          <a:xfrm>
            <a:off x="0" y="2123268"/>
            <a:ext cx="12192000" cy="25417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2C8EF2B2-4C01-4DCE-A91E-6F26C5A1979C}"/>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accent1"/>
                </a:solidFill>
                <a:latin typeface="Century Gothic" panose="020B0502020202020204" pitchFamily="34" charset="0"/>
              </a:defRPr>
            </a:lvl1pPr>
          </a:lstStyle>
          <a:p>
            <a:r>
              <a:rPr lang="en-US"/>
              <a:t>Divider Slide #2</a:t>
            </a:r>
          </a:p>
        </p:txBody>
      </p:sp>
    </p:spTree>
    <p:extLst>
      <p:ext uri="{BB962C8B-B14F-4D97-AF65-F5344CB8AC3E}">
        <p14:creationId xmlns:p14="http://schemas.microsoft.com/office/powerpoint/2010/main" val="2912562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_Slide_#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D7636149-16D1-4F2A-B846-D048B6D88039}"/>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a:t>Divider Slide #3</a:t>
            </a:r>
          </a:p>
        </p:txBody>
      </p:sp>
    </p:spTree>
    <p:extLst>
      <p:ext uri="{BB962C8B-B14F-4D97-AF65-F5344CB8AC3E}">
        <p14:creationId xmlns:p14="http://schemas.microsoft.com/office/powerpoint/2010/main" val="2061450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Blue &amp; White">
    <p:spTree>
      <p:nvGrpSpPr>
        <p:cNvPr id="1" name=""/>
        <p:cNvGrpSpPr/>
        <p:nvPr/>
      </p:nvGrpSpPr>
      <p:grpSpPr>
        <a:xfrm>
          <a:off x="0" y="0"/>
          <a:ext cx="0" cy="0"/>
          <a:chOff x="0" y="0"/>
          <a:chExt cx="0" cy="0"/>
        </a:xfrm>
      </p:grpSpPr>
      <p:sp>
        <p:nvSpPr>
          <p:cNvPr id="6" name="Text Placeholder 21">
            <a:extLst>
              <a:ext uri="{FF2B5EF4-FFF2-40B4-BE49-F238E27FC236}">
                <a16:creationId xmlns:a16="http://schemas.microsoft.com/office/drawing/2014/main" id="{30E46CE2-28F1-48F0-8E0C-E74684A166B3}"/>
              </a:ext>
            </a:extLst>
          </p:cNvPr>
          <p:cNvSpPr>
            <a:spLocks noGrp="1"/>
          </p:cNvSpPr>
          <p:nvPr>
            <p:ph type="body" sz="quarter" idx="13" hasCustomPrompt="1"/>
          </p:nvPr>
        </p:nvSpPr>
        <p:spPr>
          <a:xfrm>
            <a:off x="698500" y="3167406"/>
            <a:ext cx="10782300" cy="669304"/>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7" name="Text Placeholder 21">
            <a:extLst>
              <a:ext uri="{FF2B5EF4-FFF2-40B4-BE49-F238E27FC236}">
                <a16:creationId xmlns:a16="http://schemas.microsoft.com/office/drawing/2014/main" id="{30366771-81D8-447B-A932-B8C1E995C8E4}"/>
              </a:ext>
            </a:extLst>
          </p:cNvPr>
          <p:cNvSpPr>
            <a:spLocks noGrp="1"/>
          </p:cNvSpPr>
          <p:nvPr>
            <p:ph type="body" sz="quarter" idx="14" hasCustomPrompt="1"/>
          </p:nvPr>
        </p:nvSpPr>
        <p:spPr>
          <a:xfrm>
            <a:off x="698499" y="3989110"/>
            <a:ext cx="10782300" cy="669304"/>
          </a:xfrm>
          <a:prstGeom prst="rect">
            <a:avLst/>
          </a:prstGeom>
        </p:spPr>
        <p:txBody>
          <a:bodyPr/>
          <a:lstStyle>
            <a:lvl1pPr marL="0" indent="0" algn="ctr">
              <a:buFontTx/>
              <a:buNone/>
              <a:defRPr sz="2000" b="0">
                <a:solidFill>
                  <a:schemeClr val="bg1">
                    <a:lumMod val="75000"/>
                  </a:schemeClr>
                </a:solidFill>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Optional date info here</a:t>
            </a:r>
          </a:p>
        </p:txBody>
      </p:sp>
      <p:sp>
        <p:nvSpPr>
          <p:cNvPr id="9" name="Title 1">
            <a:extLst>
              <a:ext uri="{FF2B5EF4-FFF2-40B4-BE49-F238E27FC236}">
                <a16:creationId xmlns:a16="http://schemas.microsoft.com/office/drawing/2014/main" id="{94E5EB57-C3C0-4A42-878B-F7E6C9F046A1}"/>
              </a:ext>
            </a:extLst>
          </p:cNvPr>
          <p:cNvSpPr>
            <a:spLocks noGrp="1"/>
          </p:cNvSpPr>
          <p:nvPr>
            <p:ph type="title" hasCustomPrompt="1"/>
          </p:nvPr>
        </p:nvSpPr>
        <p:spPr>
          <a:xfrm>
            <a:off x="698500" y="800100"/>
            <a:ext cx="10782300" cy="2056793"/>
          </a:xfrm>
          <a:prstGeom prst="rect">
            <a:avLst/>
          </a:prstGeom>
        </p:spPr>
        <p:txBody>
          <a:bodyPr anchor="b" anchorCtr="0"/>
          <a:lstStyle>
            <a:lvl1pPr algn="ctr">
              <a:defRPr sz="4800" b="1" baseline="0">
                <a:solidFill>
                  <a:schemeClr val="bg1"/>
                </a:solidFill>
                <a:latin typeface="Century Gothic" panose="020B0502020202020204" pitchFamily="34" charset="0"/>
              </a:defRPr>
            </a:lvl1pPr>
          </a:lstStyle>
          <a:p>
            <a:r>
              <a:rPr lang="en-US"/>
              <a:t>Main Title Here</a:t>
            </a:r>
          </a:p>
        </p:txBody>
      </p:sp>
    </p:spTree>
    <p:extLst>
      <p:ext uri="{BB962C8B-B14F-4D97-AF65-F5344CB8AC3E}">
        <p14:creationId xmlns:p14="http://schemas.microsoft.com/office/powerpoint/2010/main" val="1557790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Divider_Slide_#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17026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523951E4-475D-4729-98B2-B861D7FFB593}"/>
              </a:ext>
            </a:extLst>
          </p:cNvPr>
          <p:cNvSpPr>
            <a:spLocks noGrp="1"/>
          </p:cNvSpPr>
          <p:nvPr>
            <p:ph type="title" hasCustomPrompt="1"/>
          </p:nvPr>
        </p:nvSpPr>
        <p:spPr>
          <a:xfrm>
            <a:off x="0" y="44573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a:t>Divider Slide #4 or alternate header</a:t>
            </a:r>
          </a:p>
        </p:txBody>
      </p:sp>
    </p:spTree>
    <p:extLst>
      <p:ext uri="{BB962C8B-B14F-4D97-AF65-F5344CB8AC3E}">
        <p14:creationId xmlns:p14="http://schemas.microsoft.com/office/powerpoint/2010/main" val="259108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 Solid Blu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253CB67-A92A-4371-9258-A8C12AAC6DB7}"/>
              </a:ext>
            </a:extLst>
          </p:cNvPr>
          <p:cNvSpPr>
            <a:spLocks noGrp="1"/>
          </p:cNvSpPr>
          <p:nvPr>
            <p:ph type="title" hasCustomPrompt="1"/>
          </p:nvPr>
        </p:nvSpPr>
        <p:spPr>
          <a:xfrm>
            <a:off x="698500" y="800100"/>
            <a:ext cx="10782300" cy="2056793"/>
          </a:xfrm>
          <a:prstGeom prst="rect">
            <a:avLst/>
          </a:prstGeom>
        </p:spPr>
        <p:txBody>
          <a:bodyPr anchor="b" anchorCtr="0"/>
          <a:lstStyle>
            <a:lvl1pPr algn="ctr">
              <a:defRPr sz="4800" b="1" baseline="0">
                <a:solidFill>
                  <a:schemeClr val="bg1"/>
                </a:solidFill>
                <a:latin typeface="Century Gothic" panose="020B0502020202020204" pitchFamily="34" charset="0"/>
              </a:defRPr>
            </a:lvl1pPr>
          </a:lstStyle>
          <a:p>
            <a:r>
              <a:rPr lang="en-US"/>
              <a:t>Main Title Here</a:t>
            </a:r>
          </a:p>
        </p:txBody>
      </p:sp>
      <p:sp>
        <p:nvSpPr>
          <p:cNvPr id="10" name="Text Placeholder 21">
            <a:extLst>
              <a:ext uri="{FF2B5EF4-FFF2-40B4-BE49-F238E27FC236}">
                <a16:creationId xmlns:a16="http://schemas.microsoft.com/office/drawing/2014/main" id="{57BB41C6-C821-411E-ABB4-0A69AC2AFA4D}"/>
              </a:ext>
            </a:extLst>
          </p:cNvPr>
          <p:cNvSpPr>
            <a:spLocks noGrp="1"/>
          </p:cNvSpPr>
          <p:nvPr>
            <p:ph type="body" sz="quarter" idx="13" hasCustomPrompt="1"/>
          </p:nvPr>
        </p:nvSpPr>
        <p:spPr>
          <a:xfrm>
            <a:off x="698500" y="3167406"/>
            <a:ext cx="10782300" cy="669304"/>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1" name="Text Placeholder 21">
            <a:extLst>
              <a:ext uri="{FF2B5EF4-FFF2-40B4-BE49-F238E27FC236}">
                <a16:creationId xmlns:a16="http://schemas.microsoft.com/office/drawing/2014/main" id="{74EAAD17-2E2F-4D6B-9C3F-9AF7E886927E}"/>
              </a:ext>
            </a:extLst>
          </p:cNvPr>
          <p:cNvSpPr>
            <a:spLocks noGrp="1"/>
          </p:cNvSpPr>
          <p:nvPr>
            <p:ph type="body" sz="quarter" idx="14" hasCustomPrompt="1"/>
          </p:nvPr>
        </p:nvSpPr>
        <p:spPr>
          <a:xfrm>
            <a:off x="698499" y="3989110"/>
            <a:ext cx="10782300" cy="669304"/>
          </a:xfrm>
          <a:prstGeom prst="rect">
            <a:avLst/>
          </a:prstGeom>
        </p:spPr>
        <p:txBody>
          <a:bodyPr/>
          <a:lstStyle>
            <a:lvl1pPr marL="0" indent="0" algn="ctr">
              <a:buFontTx/>
              <a:buNone/>
              <a:defRPr sz="2000" b="0">
                <a:solidFill>
                  <a:schemeClr val="bg1">
                    <a:lumMod val="75000"/>
                  </a:schemeClr>
                </a:solidFill>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Optional date info here</a:t>
            </a:r>
          </a:p>
        </p:txBody>
      </p:sp>
    </p:spTree>
    <p:extLst>
      <p:ext uri="{BB962C8B-B14F-4D97-AF65-F5344CB8AC3E}">
        <p14:creationId xmlns:p14="http://schemas.microsoft.com/office/powerpoint/2010/main" val="4294607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_Slide_One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lang="en-US" sz="3600" b="1" dirty="0">
                <a:solidFill>
                  <a:schemeClr val="accent1"/>
                </a:solidFill>
              </a:defRPr>
            </a:lvl1pPr>
          </a:lstStyle>
          <a:p>
            <a:r>
              <a:rPr lang="en-US"/>
              <a:t>Title Goes Here</a:t>
            </a:r>
          </a:p>
        </p:txBody>
      </p:sp>
      <p:sp>
        <p:nvSpPr>
          <p:cNvPr id="5" name="Text Placeholder 21">
            <a:extLst>
              <a:ext uri="{FF2B5EF4-FFF2-40B4-BE49-F238E27FC236}">
                <a16:creationId xmlns:a16="http://schemas.microsoft.com/office/drawing/2014/main" id="{4FB56BB6-6F73-4154-BAE5-2742B196F0B3}"/>
              </a:ext>
            </a:extLst>
          </p:cNvPr>
          <p:cNvSpPr>
            <a:spLocks noGrp="1"/>
          </p:cNvSpPr>
          <p:nvPr>
            <p:ph type="body" sz="quarter" idx="13" hasCustomPrompt="1"/>
          </p:nvPr>
        </p:nvSpPr>
        <p:spPr>
          <a:xfrm>
            <a:off x="662186" y="1432875"/>
            <a:ext cx="10806562" cy="4627458"/>
          </a:xfrm>
          <a:prstGeom prst="rect">
            <a:avLst/>
          </a:prstGeom>
        </p:spPr>
        <p:txBody>
          <a:bodyPr/>
          <a:lstStyle>
            <a:lvl1pPr marL="0" indent="0">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endParaRPr lang="en-US"/>
          </a:p>
        </p:txBody>
      </p:sp>
      <p:sp>
        <p:nvSpPr>
          <p:cNvPr id="11" name="Slide Number Placeholder 4">
            <a:extLst>
              <a:ext uri="{FF2B5EF4-FFF2-40B4-BE49-F238E27FC236}">
                <a16:creationId xmlns:a16="http://schemas.microsoft.com/office/drawing/2014/main" id="{89FA6DF2-EECA-4D08-8C7F-5DC50B300DB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5057652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A7FAA9C-5C16-4B3B-8E19-4E08E8ED3647}"/>
              </a:ext>
            </a:extLst>
          </p:cNvPr>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5" name="Slide Number Placeholder 4">
            <a:extLst>
              <a:ext uri="{FF2B5EF4-FFF2-40B4-BE49-F238E27FC236}">
                <a16:creationId xmlns:a16="http://schemas.microsoft.com/office/drawing/2014/main" id="{C9692C92-F321-4F17-92B6-85F2761A4FF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27450519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_Slide_Two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8" name="Text Placeholder 21">
            <a:extLst>
              <a:ext uri="{FF2B5EF4-FFF2-40B4-BE49-F238E27FC236}">
                <a16:creationId xmlns:a16="http://schemas.microsoft.com/office/drawing/2014/main" id="{81F5F962-3BE0-4299-A924-F1921DA32932}"/>
              </a:ext>
            </a:extLst>
          </p:cNvPr>
          <p:cNvSpPr>
            <a:spLocks noGrp="1"/>
          </p:cNvSpPr>
          <p:nvPr>
            <p:ph type="body" sz="quarter" idx="13" hasCustomPrompt="1"/>
          </p:nvPr>
        </p:nvSpPr>
        <p:spPr>
          <a:xfrm>
            <a:off x="662186" y="1432875"/>
            <a:ext cx="5056689" cy="4627458"/>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1" name="Text Placeholder 21">
            <a:extLst>
              <a:ext uri="{FF2B5EF4-FFF2-40B4-BE49-F238E27FC236}">
                <a16:creationId xmlns:a16="http://schemas.microsoft.com/office/drawing/2014/main" id="{AF5BF203-9A1C-4285-8E67-5C5DBC6DE9BD}"/>
              </a:ext>
            </a:extLst>
          </p:cNvPr>
          <p:cNvSpPr>
            <a:spLocks noGrp="1"/>
          </p:cNvSpPr>
          <p:nvPr>
            <p:ph type="body" sz="quarter" idx="14" hasCustomPrompt="1"/>
          </p:nvPr>
        </p:nvSpPr>
        <p:spPr>
          <a:xfrm>
            <a:off x="6152314" y="1432875"/>
            <a:ext cx="5056689" cy="4627458"/>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3" name="Slide Number Placeholder 4">
            <a:extLst>
              <a:ext uri="{FF2B5EF4-FFF2-40B4-BE49-F238E27FC236}">
                <a16:creationId xmlns:a16="http://schemas.microsoft.com/office/drawing/2014/main" id="{66B9E208-0303-4548-9D2A-EAD129E769D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920458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ontent_Slide_One_w_sub-title">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7" name="Text Placeholder 21">
            <a:extLst>
              <a:ext uri="{FF2B5EF4-FFF2-40B4-BE49-F238E27FC236}">
                <a16:creationId xmlns:a16="http://schemas.microsoft.com/office/drawing/2014/main" id="{6834F175-63EC-436A-B4D1-91F0AAD7A6D8}"/>
              </a:ext>
            </a:extLst>
          </p:cNvPr>
          <p:cNvSpPr>
            <a:spLocks noGrp="1"/>
          </p:cNvSpPr>
          <p:nvPr>
            <p:ph type="body" sz="quarter" idx="13" hasCustomPrompt="1"/>
          </p:nvPr>
        </p:nvSpPr>
        <p:spPr>
          <a:xfrm>
            <a:off x="662186" y="1863865"/>
            <a:ext cx="10806562" cy="4196467"/>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2" name="Slide Number Placeholder 4">
            <a:extLst>
              <a:ext uri="{FF2B5EF4-FFF2-40B4-BE49-F238E27FC236}">
                <a16:creationId xmlns:a16="http://schemas.microsoft.com/office/drawing/2014/main" id="{3DB4AA98-AEB7-43A9-BFF1-ACB18F3D709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13" name="Text Placeholder 21">
            <a:extLst>
              <a:ext uri="{FF2B5EF4-FFF2-40B4-BE49-F238E27FC236}">
                <a16:creationId xmlns:a16="http://schemas.microsoft.com/office/drawing/2014/main" id="{F42F6B6E-18F5-41CF-8CA7-240D22C4970A}"/>
              </a:ext>
            </a:extLst>
          </p:cNvPr>
          <p:cNvSpPr>
            <a:spLocks noGrp="1"/>
          </p:cNvSpPr>
          <p:nvPr>
            <p:ph type="body" sz="quarter" idx="14" hasCustomPrompt="1"/>
          </p:nvPr>
        </p:nvSpPr>
        <p:spPr>
          <a:xfrm>
            <a:off x="604730" y="1195855"/>
            <a:ext cx="10971185" cy="439737"/>
          </a:xfrm>
          <a:prstGeom prst="rect">
            <a:avLst/>
          </a:prstGeom>
        </p:spPr>
        <p:txBody>
          <a:bodyPr/>
          <a:lstStyle>
            <a:lvl1pPr marL="0" indent="0" algn="ctr">
              <a:buFontTx/>
              <a:buNone/>
              <a:defRPr sz="2400" b="0">
                <a:solidFill>
                  <a:schemeClr val="tx1">
                    <a:lumMod val="75000"/>
                    <a:lumOff val="25000"/>
                  </a:schemeClr>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Tree>
    <p:extLst>
      <p:ext uri="{BB962C8B-B14F-4D97-AF65-F5344CB8AC3E}">
        <p14:creationId xmlns:p14="http://schemas.microsoft.com/office/powerpoint/2010/main" val="26766517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_Slide_blue_subhea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5DE26F1-2C19-284A-B930-1D0FE35B8AB2}"/>
              </a:ext>
            </a:extLst>
          </p:cNvPr>
          <p:cNvSpPr/>
          <p:nvPr userDrawn="1"/>
        </p:nvSpPr>
        <p:spPr>
          <a:xfrm>
            <a:off x="604730" y="1150700"/>
            <a:ext cx="10982540"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Title 1"/>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7" name="Text Placeholder 21">
            <a:extLst>
              <a:ext uri="{FF2B5EF4-FFF2-40B4-BE49-F238E27FC236}">
                <a16:creationId xmlns:a16="http://schemas.microsoft.com/office/drawing/2014/main" id="{3D7D07D4-7F71-45D8-8C14-AD2B394E23C0}"/>
              </a:ext>
            </a:extLst>
          </p:cNvPr>
          <p:cNvSpPr>
            <a:spLocks noGrp="1"/>
          </p:cNvSpPr>
          <p:nvPr>
            <p:ph type="body" sz="quarter" idx="15" hasCustomPrompt="1"/>
          </p:nvPr>
        </p:nvSpPr>
        <p:spPr>
          <a:xfrm>
            <a:off x="662185" y="1863865"/>
            <a:ext cx="10913729" cy="4196467"/>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9" name="Text Placeholder 21">
            <a:extLst>
              <a:ext uri="{FF2B5EF4-FFF2-40B4-BE49-F238E27FC236}">
                <a16:creationId xmlns:a16="http://schemas.microsoft.com/office/drawing/2014/main" id="{F6008662-4F3F-4FEE-A2A0-B23B6DA8F47F}"/>
              </a:ext>
            </a:extLst>
          </p:cNvPr>
          <p:cNvSpPr>
            <a:spLocks noGrp="1"/>
          </p:cNvSpPr>
          <p:nvPr>
            <p:ph type="body" sz="quarter" idx="13" hasCustomPrompt="1"/>
          </p:nvPr>
        </p:nvSpPr>
        <p:spPr>
          <a:xfrm>
            <a:off x="604730" y="1149675"/>
            <a:ext cx="10971185" cy="439737"/>
          </a:xfrm>
          <a:prstGeom prst="rect">
            <a:avLst/>
          </a:prstGeom>
        </p:spPr>
        <p:txBody>
          <a:bodyPr/>
          <a:lstStyle>
            <a:lvl1pPr marL="0" indent="0" algn="ctr">
              <a:buFontTx/>
              <a:buNone/>
              <a:defRPr sz="24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2" name="Slide Number Placeholder 4">
            <a:extLst>
              <a:ext uri="{FF2B5EF4-FFF2-40B4-BE49-F238E27FC236}">
                <a16:creationId xmlns:a16="http://schemas.microsoft.com/office/drawing/2014/main" id="{20C1216C-6E40-4474-B1D0-A0EEF80B02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40769513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hart_Slide_Featured_graphic">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D57EA12-7174-4C03-8819-C68AC643F258}"/>
              </a:ext>
            </a:extLst>
          </p:cNvPr>
          <p:cNvSpPr/>
          <p:nvPr userDrawn="1"/>
        </p:nvSpPr>
        <p:spPr>
          <a:xfrm>
            <a:off x="0" y="2924665"/>
            <a:ext cx="5098473"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84485378-78C5-46B1-98A2-8C83B0350C94}"/>
              </a:ext>
            </a:extLst>
          </p:cNvPr>
          <p:cNvSpPr>
            <a:spLocks noGrp="1"/>
          </p:cNvSpPr>
          <p:nvPr>
            <p:ph type="title" hasCustomPrompt="1"/>
          </p:nvPr>
        </p:nvSpPr>
        <p:spPr>
          <a:xfrm>
            <a:off x="604730" y="1071418"/>
            <a:ext cx="4493743" cy="1828520"/>
          </a:xfrm>
          <a:prstGeom prst="rect">
            <a:avLst/>
          </a:prstGeom>
        </p:spPr>
        <p:txBody>
          <a:bodyPr anchor="b" anchorCtr="0"/>
          <a:lstStyle>
            <a:lvl1pPr>
              <a:defRPr sz="3600" b="1" baseline="0">
                <a:solidFill>
                  <a:schemeClr val="accent1"/>
                </a:solidFill>
                <a:latin typeface="Century Gothic" panose="020B0502020202020204" pitchFamily="34" charset="0"/>
              </a:defRPr>
            </a:lvl1pPr>
          </a:lstStyle>
          <a:p>
            <a:r>
              <a:rPr lang="en-US"/>
              <a:t>Title here</a:t>
            </a:r>
          </a:p>
        </p:txBody>
      </p:sp>
      <p:sp>
        <p:nvSpPr>
          <p:cNvPr id="6" name="Text Placeholder 21">
            <a:extLst>
              <a:ext uri="{FF2B5EF4-FFF2-40B4-BE49-F238E27FC236}">
                <a16:creationId xmlns:a16="http://schemas.microsoft.com/office/drawing/2014/main" id="{B508E3AB-4882-4431-9846-DB07C4216E76}"/>
              </a:ext>
            </a:extLst>
          </p:cNvPr>
          <p:cNvSpPr>
            <a:spLocks noGrp="1"/>
          </p:cNvSpPr>
          <p:nvPr>
            <p:ph type="body" sz="quarter" idx="13" hasCustomPrompt="1"/>
          </p:nvPr>
        </p:nvSpPr>
        <p:spPr>
          <a:xfrm>
            <a:off x="662186" y="3519229"/>
            <a:ext cx="4436287" cy="2541103"/>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9" name="Text Placeholder 21">
            <a:extLst>
              <a:ext uri="{FF2B5EF4-FFF2-40B4-BE49-F238E27FC236}">
                <a16:creationId xmlns:a16="http://schemas.microsoft.com/office/drawing/2014/main" id="{BE675827-69BC-485C-9764-CEEB886CB80B}"/>
              </a:ext>
            </a:extLst>
          </p:cNvPr>
          <p:cNvSpPr>
            <a:spLocks noGrp="1"/>
          </p:cNvSpPr>
          <p:nvPr>
            <p:ph type="body" sz="quarter" idx="14" hasCustomPrompt="1"/>
          </p:nvPr>
        </p:nvSpPr>
        <p:spPr>
          <a:xfrm>
            <a:off x="604730" y="2924665"/>
            <a:ext cx="4392143" cy="439737"/>
          </a:xfrm>
          <a:prstGeom prst="rect">
            <a:avLst/>
          </a:prstGeom>
        </p:spPr>
        <p:txBody>
          <a:bodyPr/>
          <a:lstStyle>
            <a:lvl1pPr marL="0" indent="0">
              <a:buFontTx/>
              <a:buNone/>
              <a:defRPr sz="24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1" name="Slide Number Placeholder 4">
            <a:extLst>
              <a:ext uri="{FF2B5EF4-FFF2-40B4-BE49-F238E27FC236}">
                <a16:creationId xmlns:a16="http://schemas.microsoft.com/office/drawing/2014/main" id="{46480F67-49B2-49F6-A8B5-DBA0D118BE3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0251112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7021BDDC-0F3F-4B6E-BD4C-612F0B86FF0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3" name="Title 1">
            <a:extLst>
              <a:ext uri="{FF2B5EF4-FFF2-40B4-BE49-F238E27FC236}">
                <a16:creationId xmlns:a16="http://schemas.microsoft.com/office/drawing/2014/main" id="{61C23EB6-E585-47EB-AAA2-D8A4E00BFC03}"/>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11077113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ivider_Slide_#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2107770"/>
            <a:ext cx="12192000" cy="24952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BD644828-6290-48FA-A17C-3090A8E37BCB}"/>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a:t>Divider Slide #1</a:t>
            </a:r>
          </a:p>
        </p:txBody>
      </p:sp>
    </p:spTree>
    <p:extLst>
      <p:ext uri="{BB962C8B-B14F-4D97-AF65-F5344CB8AC3E}">
        <p14:creationId xmlns:p14="http://schemas.microsoft.com/office/powerpoint/2010/main" val="353757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_Slide_One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lang="en-US" sz="3600" b="1" dirty="0">
                <a:solidFill>
                  <a:schemeClr val="accent1"/>
                </a:solidFill>
              </a:defRPr>
            </a:lvl1pPr>
          </a:lstStyle>
          <a:p>
            <a:r>
              <a:rPr lang="en-US"/>
              <a:t>Title Goes Here</a:t>
            </a:r>
          </a:p>
        </p:txBody>
      </p:sp>
      <p:sp>
        <p:nvSpPr>
          <p:cNvPr id="5" name="Text Placeholder 21">
            <a:extLst>
              <a:ext uri="{FF2B5EF4-FFF2-40B4-BE49-F238E27FC236}">
                <a16:creationId xmlns:a16="http://schemas.microsoft.com/office/drawing/2014/main" id="{4FB56BB6-6F73-4154-BAE5-2742B196F0B3}"/>
              </a:ext>
            </a:extLst>
          </p:cNvPr>
          <p:cNvSpPr>
            <a:spLocks noGrp="1"/>
          </p:cNvSpPr>
          <p:nvPr>
            <p:ph type="body" sz="quarter" idx="13" hasCustomPrompt="1"/>
          </p:nvPr>
        </p:nvSpPr>
        <p:spPr>
          <a:xfrm>
            <a:off x="662186" y="1432875"/>
            <a:ext cx="10806562" cy="4627458"/>
          </a:xfrm>
          <a:prstGeom prst="rect">
            <a:avLst/>
          </a:prstGeom>
        </p:spPr>
        <p:txBody>
          <a:bodyPr/>
          <a:lstStyle>
            <a:lvl1pPr marL="0" indent="0">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endParaRPr lang="en-US"/>
          </a:p>
        </p:txBody>
      </p:sp>
      <p:sp>
        <p:nvSpPr>
          <p:cNvPr id="11" name="Slide Number Placeholder 4">
            <a:extLst>
              <a:ext uri="{FF2B5EF4-FFF2-40B4-BE49-F238E27FC236}">
                <a16:creationId xmlns:a16="http://schemas.microsoft.com/office/drawing/2014/main" id="{89FA6DF2-EECA-4D08-8C7F-5DC50B300DB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1422033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ivider_Slide_#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BD69826-6E94-409C-A849-0D909A2BC653}"/>
              </a:ext>
            </a:extLst>
          </p:cNvPr>
          <p:cNvSpPr/>
          <p:nvPr userDrawn="1"/>
        </p:nvSpPr>
        <p:spPr>
          <a:xfrm>
            <a:off x="0" y="2123268"/>
            <a:ext cx="12192000" cy="25417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2C8EF2B2-4C01-4DCE-A91E-6F26C5A1979C}"/>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accent1"/>
                </a:solidFill>
                <a:latin typeface="Century Gothic" panose="020B0502020202020204" pitchFamily="34" charset="0"/>
              </a:defRPr>
            </a:lvl1pPr>
          </a:lstStyle>
          <a:p>
            <a:r>
              <a:rPr lang="en-US"/>
              <a:t>Divider Slide #2</a:t>
            </a:r>
          </a:p>
        </p:txBody>
      </p:sp>
    </p:spTree>
    <p:extLst>
      <p:ext uri="{BB962C8B-B14F-4D97-AF65-F5344CB8AC3E}">
        <p14:creationId xmlns:p14="http://schemas.microsoft.com/office/powerpoint/2010/main" val="22725078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ivider_Slide_#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D7636149-16D1-4F2A-B846-D048B6D88039}"/>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a:t>Divider Slide #3</a:t>
            </a:r>
          </a:p>
        </p:txBody>
      </p:sp>
    </p:spTree>
    <p:extLst>
      <p:ext uri="{BB962C8B-B14F-4D97-AF65-F5344CB8AC3E}">
        <p14:creationId xmlns:p14="http://schemas.microsoft.com/office/powerpoint/2010/main" val="26434735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Divider_Slide_#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17026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523951E4-475D-4729-98B2-B861D7FFB593}"/>
              </a:ext>
            </a:extLst>
          </p:cNvPr>
          <p:cNvSpPr>
            <a:spLocks noGrp="1"/>
          </p:cNvSpPr>
          <p:nvPr>
            <p:ph type="title" hasCustomPrompt="1"/>
          </p:nvPr>
        </p:nvSpPr>
        <p:spPr>
          <a:xfrm>
            <a:off x="0" y="44573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a:t>Divider Slide #4 or alternate header</a:t>
            </a:r>
          </a:p>
        </p:txBody>
      </p:sp>
    </p:spTree>
    <p:extLst>
      <p:ext uri="{BB962C8B-B14F-4D97-AF65-F5344CB8AC3E}">
        <p14:creationId xmlns:p14="http://schemas.microsoft.com/office/powerpoint/2010/main" val="36329783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ull_screen_image">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4B4B2ED0-03A0-4CFA-B24D-51F59AD9C698}"/>
              </a:ext>
            </a:extLst>
          </p:cNvPr>
          <p:cNvSpPr>
            <a:spLocks noGrp="1"/>
          </p:cNvSpPr>
          <p:nvPr>
            <p:ph type="pic" sz="quarter" idx="11" hasCustomPrompt="1"/>
          </p:nvPr>
        </p:nvSpPr>
        <p:spPr>
          <a:xfrm>
            <a:off x="0" y="0"/>
            <a:ext cx="12192000" cy="6857999"/>
          </a:xfrm>
          <a:prstGeom prst="rect">
            <a:avLst/>
          </a:prstGeom>
        </p:spPr>
        <p:txBody>
          <a:bodyPr/>
          <a:lstStyle>
            <a:lvl1pPr marL="0" indent="0">
              <a:buNone/>
              <a:defRPr/>
            </a:lvl1pPr>
          </a:lstStyle>
          <a:p>
            <a:pPr lvl="0"/>
            <a:r>
              <a:rPr lang="en-US" noProof="0"/>
              <a:t>Click icon to add large picture</a:t>
            </a:r>
            <a:endParaRPr lang="vi-VN" noProof="0"/>
          </a:p>
        </p:txBody>
      </p:sp>
      <p:sp>
        <p:nvSpPr>
          <p:cNvPr id="7" name="Slide Number Placeholder 4">
            <a:extLst>
              <a:ext uri="{FF2B5EF4-FFF2-40B4-BE49-F238E27FC236}">
                <a16:creationId xmlns:a16="http://schemas.microsoft.com/office/drawing/2014/main" id="{0C5F0B2A-AD05-43C7-A17D-18FC845A0EB5}"/>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4" name="Title 1">
            <a:extLst>
              <a:ext uri="{FF2B5EF4-FFF2-40B4-BE49-F238E27FC236}">
                <a16:creationId xmlns:a16="http://schemas.microsoft.com/office/drawing/2014/main" id="{39FD7332-B9B0-42ED-B34B-A07816D09CE1}"/>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40285725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lim_Image_w_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C516567-4122-4503-9D44-36D0AC905AD5}"/>
              </a:ext>
            </a:extLst>
          </p:cNvPr>
          <p:cNvSpPr/>
          <p:nvPr userDrawn="1"/>
        </p:nvSpPr>
        <p:spPr>
          <a:xfrm>
            <a:off x="0" y="2743200"/>
            <a:ext cx="12192000" cy="411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2">
            <a:extLst>
              <a:ext uri="{FF2B5EF4-FFF2-40B4-BE49-F238E27FC236}">
                <a16:creationId xmlns:a16="http://schemas.microsoft.com/office/drawing/2014/main" id="{D5EB3BE8-DFF6-4A71-AD86-1236F775B18C}"/>
              </a:ext>
            </a:extLst>
          </p:cNvPr>
          <p:cNvSpPr>
            <a:spLocks noGrp="1"/>
          </p:cNvSpPr>
          <p:nvPr>
            <p:ph type="pic" sz="quarter" idx="13"/>
          </p:nvPr>
        </p:nvSpPr>
        <p:spPr>
          <a:xfrm>
            <a:off x="0" y="0"/>
            <a:ext cx="12192000" cy="2743200"/>
          </a:xfrm>
          <a:prstGeom prst="rect">
            <a:avLst/>
          </a:prstGeom>
        </p:spPr>
        <p:txBody>
          <a:bodyPr/>
          <a:lstStyle>
            <a:lvl1pPr marL="0" indent="0">
              <a:buNone/>
              <a:defRPr/>
            </a:lvl1pPr>
          </a:lstStyle>
          <a:p>
            <a:pPr lvl="0"/>
            <a:r>
              <a:rPr lang="en-US" noProof="0"/>
              <a:t>Click icon to add picture</a:t>
            </a:r>
            <a:endParaRPr lang="vi-VN" noProof="0"/>
          </a:p>
        </p:txBody>
      </p:sp>
      <p:sp>
        <p:nvSpPr>
          <p:cNvPr id="7" name="Text Placeholder 11">
            <a:extLst>
              <a:ext uri="{FF2B5EF4-FFF2-40B4-BE49-F238E27FC236}">
                <a16:creationId xmlns:a16="http://schemas.microsoft.com/office/drawing/2014/main" id="{3ED54A66-6E6B-4243-9677-A7D90161F93E}"/>
              </a:ext>
            </a:extLst>
          </p:cNvPr>
          <p:cNvSpPr>
            <a:spLocks noGrp="1"/>
          </p:cNvSpPr>
          <p:nvPr>
            <p:ph type="body" sz="quarter" idx="12" hasCustomPrompt="1"/>
          </p:nvPr>
        </p:nvSpPr>
        <p:spPr>
          <a:xfrm>
            <a:off x="0" y="3022599"/>
            <a:ext cx="12192000" cy="2489199"/>
          </a:xfrm>
          <a:prstGeom prst="rect">
            <a:avLst/>
          </a:prstGeom>
        </p:spPr>
        <p:txBody>
          <a:bodyPr anchor="t" anchorCtr="0">
            <a:normAutofit/>
          </a:bodyPr>
          <a:lstStyle>
            <a:lvl1pPr marL="0" indent="0" algn="ctr">
              <a:lnSpc>
                <a:spcPct val="100000"/>
              </a:lnSpc>
              <a:spcBef>
                <a:spcPts val="0"/>
              </a:spcBef>
              <a:buNone/>
              <a:defRPr sz="3600" b="1" i="0" cap="none" baseline="0">
                <a:solidFill>
                  <a:schemeClr val="bg1"/>
                </a:solidFill>
                <a:latin typeface="Century Gothic" panose="020B0502020202020204" pitchFamily="34" charset="0"/>
                <a:ea typeface="Century Gothic" panose="020B0502020202020204" pitchFamily="34" charset="0"/>
                <a:cs typeface="Century Gothic" panose="020B0502020202020204" pitchFamily="34" charset="0"/>
              </a:defRPr>
            </a:lvl1pPr>
            <a:lvl2pPr marL="457200" indent="0">
              <a:buNone/>
              <a:defRPr sz="4000">
                <a:solidFill>
                  <a:schemeClr val="bg1"/>
                </a:solidFill>
                <a:latin typeface="Avenir Book" charset="0"/>
                <a:ea typeface="Avenir Book" charset="0"/>
                <a:cs typeface="Avenir Book" charset="0"/>
              </a:defRPr>
            </a:lvl2pPr>
            <a:lvl3pPr marL="914400" indent="0">
              <a:buNone/>
              <a:defRPr sz="4000">
                <a:solidFill>
                  <a:schemeClr val="bg1"/>
                </a:solidFill>
                <a:latin typeface="Avenir Book" charset="0"/>
                <a:ea typeface="Avenir Book" charset="0"/>
                <a:cs typeface="Avenir Book" charset="0"/>
              </a:defRPr>
            </a:lvl3pPr>
            <a:lvl4pPr marL="1371600" indent="0">
              <a:buNone/>
              <a:defRPr sz="4000">
                <a:solidFill>
                  <a:schemeClr val="bg1"/>
                </a:solidFill>
                <a:latin typeface="Avenir Book" charset="0"/>
                <a:ea typeface="Avenir Book" charset="0"/>
                <a:cs typeface="Avenir Book" charset="0"/>
              </a:defRPr>
            </a:lvl4pPr>
            <a:lvl5pPr marL="1828800" indent="0">
              <a:buNone/>
              <a:defRPr sz="4000">
                <a:solidFill>
                  <a:schemeClr val="bg1"/>
                </a:solidFill>
                <a:latin typeface="Avenir Book" charset="0"/>
                <a:ea typeface="Avenir Book" charset="0"/>
                <a:cs typeface="Avenir Book" charset="0"/>
              </a:defRPr>
            </a:lvl5pPr>
          </a:lstStyle>
          <a:p>
            <a:pPr lvl="0"/>
            <a:r>
              <a:rPr lang="en-US" cap="none" baseline="0"/>
              <a:t>Optional Text Here</a:t>
            </a:r>
            <a:endParaRPr lang="en-US"/>
          </a:p>
        </p:txBody>
      </p:sp>
      <p:sp>
        <p:nvSpPr>
          <p:cNvPr id="9" name="Slide Number Placeholder 4">
            <a:extLst>
              <a:ext uri="{FF2B5EF4-FFF2-40B4-BE49-F238E27FC236}">
                <a16:creationId xmlns:a16="http://schemas.microsoft.com/office/drawing/2014/main" id="{9AF52992-EBEF-46C9-B881-4F7484E6881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6547309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ree_vertical_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ECE2C14-0002-4D8E-9952-A63177DD0232}"/>
              </a:ext>
            </a:extLst>
          </p:cNvPr>
          <p:cNvSpPr>
            <a:spLocks noGrp="1"/>
          </p:cNvSpPr>
          <p:nvPr>
            <p:ph type="pic" sz="quarter" idx="12"/>
          </p:nvPr>
        </p:nvSpPr>
        <p:spPr>
          <a:xfrm>
            <a:off x="8143876" y="0"/>
            <a:ext cx="4050791"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4" name="Picture Placeholder 2">
            <a:extLst>
              <a:ext uri="{FF2B5EF4-FFF2-40B4-BE49-F238E27FC236}">
                <a16:creationId xmlns:a16="http://schemas.microsoft.com/office/drawing/2014/main" id="{4E64C641-8DE0-4547-8E72-8661A9AE5210}"/>
              </a:ext>
            </a:extLst>
          </p:cNvPr>
          <p:cNvSpPr>
            <a:spLocks noGrp="1"/>
          </p:cNvSpPr>
          <p:nvPr>
            <p:ph type="pic" sz="quarter" idx="13"/>
          </p:nvPr>
        </p:nvSpPr>
        <p:spPr>
          <a:xfrm>
            <a:off x="-1" y="0"/>
            <a:ext cx="4048125"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5" name="Picture Placeholder 2">
            <a:extLst>
              <a:ext uri="{FF2B5EF4-FFF2-40B4-BE49-F238E27FC236}">
                <a16:creationId xmlns:a16="http://schemas.microsoft.com/office/drawing/2014/main" id="{2B8766CA-3536-4734-8428-B1A7FA416378}"/>
              </a:ext>
            </a:extLst>
          </p:cNvPr>
          <p:cNvSpPr>
            <a:spLocks noGrp="1"/>
          </p:cNvSpPr>
          <p:nvPr>
            <p:ph type="pic" sz="quarter" idx="14"/>
          </p:nvPr>
        </p:nvSpPr>
        <p:spPr>
          <a:xfrm>
            <a:off x="4048126" y="-1"/>
            <a:ext cx="4096512"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7" name="Slide Number Placeholder 4">
            <a:extLst>
              <a:ext uri="{FF2B5EF4-FFF2-40B4-BE49-F238E27FC236}">
                <a16:creationId xmlns:a16="http://schemas.microsoft.com/office/drawing/2014/main" id="{930070EA-F79D-4143-BCC4-F2F40944CCE5}"/>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4276529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_left_image_righ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564A56-6BF5-4B86-8E1F-E3162C54DC34}"/>
              </a:ext>
            </a:extLst>
          </p:cNvPr>
          <p:cNvSpPr/>
          <p:nvPr userDrawn="1"/>
        </p:nvSpPr>
        <p:spPr>
          <a:xfrm>
            <a:off x="0" y="0"/>
            <a:ext cx="54833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21">
            <a:extLst>
              <a:ext uri="{FF2B5EF4-FFF2-40B4-BE49-F238E27FC236}">
                <a16:creationId xmlns:a16="http://schemas.microsoft.com/office/drawing/2014/main" id="{10943CE0-ECA0-44FB-A841-81D081EF1CE0}"/>
              </a:ext>
            </a:extLst>
          </p:cNvPr>
          <p:cNvSpPr>
            <a:spLocks noGrp="1"/>
          </p:cNvSpPr>
          <p:nvPr>
            <p:ph type="body" sz="quarter" idx="14" hasCustomPrompt="1"/>
          </p:nvPr>
        </p:nvSpPr>
        <p:spPr>
          <a:xfrm>
            <a:off x="505032" y="1322962"/>
            <a:ext cx="4603532" cy="4573013"/>
          </a:xfrm>
          <a:prstGeom prst="rect">
            <a:avLst/>
          </a:prstGeom>
        </p:spPr>
        <p:txBody>
          <a:bodyPr/>
          <a:lstStyle>
            <a:lvl1pPr marL="0" indent="0">
              <a:lnSpc>
                <a:spcPct val="110000"/>
              </a:lnSpc>
              <a:buFontTx/>
              <a:buNone/>
              <a:defRPr sz="2000" baseline="0">
                <a:solidFill>
                  <a:schemeClr val="bg1"/>
                </a:solidFill>
                <a:latin typeface="Arial" panose="020B0604020202020204" pitchFamily="34" charset="0"/>
                <a:cs typeface="Arial" panose="020B0604020202020204"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a:t>Some text can go here…</a:t>
            </a:r>
          </a:p>
        </p:txBody>
      </p:sp>
      <p:sp>
        <p:nvSpPr>
          <p:cNvPr id="5" name="Title 1">
            <a:extLst>
              <a:ext uri="{FF2B5EF4-FFF2-40B4-BE49-F238E27FC236}">
                <a16:creationId xmlns:a16="http://schemas.microsoft.com/office/drawing/2014/main" id="{45D3BF18-56B6-45CB-B970-A0020C9819ED}"/>
              </a:ext>
            </a:extLst>
          </p:cNvPr>
          <p:cNvSpPr>
            <a:spLocks noGrp="1"/>
          </p:cNvSpPr>
          <p:nvPr>
            <p:ph type="title" hasCustomPrompt="1"/>
          </p:nvPr>
        </p:nvSpPr>
        <p:spPr>
          <a:xfrm>
            <a:off x="497921" y="448930"/>
            <a:ext cx="4610963" cy="689882"/>
          </a:xfrm>
          <a:prstGeom prst="rect">
            <a:avLst/>
          </a:prstGeom>
        </p:spPr>
        <p:txBody>
          <a:bodyPr/>
          <a:lstStyle>
            <a:lvl1pPr>
              <a:defRPr sz="3200" b="1" baseline="0">
                <a:solidFill>
                  <a:schemeClr val="bg1"/>
                </a:solidFill>
                <a:latin typeface="Century Gothic" panose="020B0502020202020204" pitchFamily="34" charset="0"/>
              </a:defRPr>
            </a:lvl1pPr>
          </a:lstStyle>
          <a:p>
            <a:r>
              <a:rPr lang="en-US"/>
              <a:t>Main Title Here</a:t>
            </a:r>
          </a:p>
        </p:txBody>
      </p:sp>
      <p:sp>
        <p:nvSpPr>
          <p:cNvPr id="6" name="Picture Placeholder 2">
            <a:extLst>
              <a:ext uri="{FF2B5EF4-FFF2-40B4-BE49-F238E27FC236}">
                <a16:creationId xmlns:a16="http://schemas.microsoft.com/office/drawing/2014/main" id="{9765AC99-8583-4A49-83C3-9C49D0AFFDE8}"/>
              </a:ext>
            </a:extLst>
          </p:cNvPr>
          <p:cNvSpPr>
            <a:spLocks noGrp="1"/>
          </p:cNvSpPr>
          <p:nvPr>
            <p:ph type="pic" sz="quarter" idx="11"/>
          </p:nvPr>
        </p:nvSpPr>
        <p:spPr>
          <a:xfrm>
            <a:off x="5483352" y="0"/>
            <a:ext cx="6708648"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8" name="Slide Number Placeholder 4">
            <a:extLst>
              <a:ext uri="{FF2B5EF4-FFF2-40B4-BE49-F238E27FC236}">
                <a16:creationId xmlns:a16="http://schemas.microsoft.com/office/drawing/2014/main" id="{E5BD984D-7F36-4E7B-951D-A77F7A5FE5D4}"/>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7684370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mages_left_text_righ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F6ABCE5-3FA0-4BAE-9035-8AA1FF7D5234}"/>
              </a:ext>
            </a:extLst>
          </p:cNvPr>
          <p:cNvSpPr/>
          <p:nvPr userDrawn="1"/>
        </p:nvSpPr>
        <p:spPr>
          <a:xfrm>
            <a:off x="6708648" y="0"/>
            <a:ext cx="54833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87B8338F-51DA-467A-B011-02D4270BB5BA}"/>
              </a:ext>
            </a:extLst>
          </p:cNvPr>
          <p:cNvSpPr>
            <a:spLocks noGrp="1"/>
          </p:cNvSpPr>
          <p:nvPr>
            <p:ph type="pic" sz="quarter" idx="11"/>
          </p:nvPr>
        </p:nvSpPr>
        <p:spPr>
          <a:xfrm>
            <a:off x="0" y="0"/>
            <a:ext cx="6708648" cy="3824868"/>
          </a:xfrm>
          <a:prstGeom prst="rect">
            <a:avLst/>
          </a:prstGeom>
        </p:spPr>
        <p:txBody>
          <a:bodyPr/>
          <a:lstStyle>
            <a:lvl1pPr marL="0" indent="0">
              <a:buNone/>
              <a:defRPr/>
            </a:lvl1pPr>
          </a:lstStyle>
          <a:p>
            <a:pPr lvl="0"/>
            <a:r>
              <a:rPr lang="en-US" noProof="0"/>
              <a:t>Click icon to add picture</a:t>
            </a:r>
            <a:endParaRPr lang="vi-VN" noProof="0"/>
          </a:p>
        </p:txBody>
      </p:sp>
      <p:sp>
        <p:nvSpPr>
          <p:cNvPr id="8" name="Picture Placeholder 2">
            <a:extLst>
              <a:ext uri="{FF2B5EF4-FFF2-40B4-BE49-F238E27FC236}">
                <a16:creationId xmlns:a16="http://schemas.microsoft.com/office/drawing/2014/main" id="{AD1B196B-5EF0-4694-BF14-81A070EC7E68}"/>
              </a:ext>
            </a:extLst>
          </p:cNvPr>
          <p:cNvSpPr>
            <a:spLocks noGrp="1"/>
          </p:cNvSpPr>
          <p:nvPr>
            <p:ph type="pic" sz="quarter" idx="12"/>
          </p:nvPr>
        </p:nvSpPr>
        <p:spPr>
          <a:xfrm>
            <a:off x="-3048" y="3862968"/>
            <a:ext cx="3355848" cy="2995032"/>
          </a:xfrm>
          <a:prstGeom prst="rect">
            <a:avLst/>
          </a:prstGeom>
        </p:spPr>
        <p:txBody>
          <a:bodyPr/>
          <a:lstStyle>
            <a:lvl1pPr marL="0" indent="0">
              <a:buNone/>
              <a:defRPr/>
            </a:lvl1pPr>
          </a:lstStyle>
          <a:p>
            <a:pPr lvl="0"/>
            <a:r>
              <a:rPr lang="en-US" noProof="0"/>
              <a:t>Click icon to add picture</a:t>
            </a:r>
            <a:endParaRPr lang="vi-VN" noProof="0"/>
          </a:p>
        </p:txBody>
      </p:sp>
      <p:sp>
        <p:nvSpPr>
          <p:cNvPr id="9" name="Picture Placeholder 2">
            <a:extLst>
              <a:ext uri="{FF2B5EF4-FFF2-40B4-BE49-F238E27FC236}">
                <a16:creationId xmlns:a16="http://schemas.microsoft.com/office/drawing/2014/main" id="{51B4F65E-8BDF-467C-84D5-1222A08B2427}"/>
              </a:ext>
            </a:extLst>
          </p:cNvPr>
          <p:cNvSpPr>
            <a:spLocks noGrp="1"/>
          </p:cNvSpPr>
          <p:nvPr>
            <p:ph type="pic" sz="quarter" idx="13"/>
          </p:nvPr>
        </p:nvSpPr>
        <p:spPr>
          <a:xfrm>
            <a:off x="3352800" y="3862968"/>
            <a:ext cx="3355848" cy="2995032"/>
          </a:xfrm>
          <a:prstGeom prst="rect">
            <a:avLst/>
          </a:prstGeom>
        </p:spPr>
        <p:txBody>
          <a:bodyPr/>
          <a:lstStyle>
            <a:lvl1pPr marL="0" indent="0">
              <a:buNone/>
              <a:defRPr/>
            </a:lvl1pPr>
          </a:lstStyle>
          <a:p>
            <a:pPr lvl="0"/>
            <a:r>
              <a:rPr lang="en-US" noProof="0"/>
              <a:t>Click icon to add picture</a:t>
            </a:r>
            <a:endParaRPr lang="vi-VN" noProof="0"/>
          </a:p>
        </p:txBody>
      </p:sp>
      <p:sp>
        <p:nvSpPr>
          <p:cNvPr id="10" name="Text Placeholder 21">
            <a:extLst>
              <a:ext uri="{FF2B5EF4-FFF2-40B4-BE49-F238E27FC236}">
                <a16:creationId xmlns:a16="http://schemas.microsoft.com/office/drawing/2014/main" id="{9369E9C2-BA8E-466E-8D72-E9DC119F1F0F}"/>
              </a:ext>
            </a:extLst>
          </p:cNvPr>
          <p:cNvSpPr>
            <a:spLocks noGrp="1"/>
          </p:cNvSpPr>
          <p:nvPr>
            <p:ph type="body" sz="quarter" idx="14" hasCustomPrompt="1"/>
          </p:nvPr>
        </p:nvSpPr>
        <p:spPr>
          <a:xfrm>
            <a:off x="6968358" y="1322962"/>
            <a:ext cx="4603532" cy="4573013"/>
          </a:xfrm>
          <a:prstGeom prst="rect">
            <a:avLst/>
          </a:prstGeom>
        </p:spPr>
        <p:txBody>
          <a:bodyPr/>
          <a:lstStyle>
            <a:lvl1pPr marL="0" indent="0">
              <a:lnSpc>
                <a:spcPct val="110000"/>
              </a:lnSpc>
              <a:buFontTx/>
              <a:buNone/>
              <a:defRPr sz="2000" baseline="0">
                <a:solidFill>
                  <a:schemeClr val="bg1"/>
                </a:solidFill>
                <a:latin typeface="Arial" panose="020B0604020202020204" pitchFamily="34" charset="0"/>
                <a:cs typeface="Arial" panose="020B0604020202020204"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a:t>Some text can go here…</a:t>
            </a:r>
          </a:p>
        </p:txBody>
      </p:sp>
      <p:sp>
        <p:nvSpPr>
          <p:cNvPr id="11" name="Title 1">
            <a:extLst>
              <a:ext uri="{FF2B5EF4-FFF2-40B4-BE49-F238E27FC236}">
                <a16:creationId xmlns:a16="http://schemas.microsoft.com/office/drawing/2014/main" id="{C3A6D790-6424-4374-A0EB-86C67B5DFEB4}"/>
              </a:ext>
            </a:extLst>
          </p:cNvPr>
          <p:cNvSpPr>
            <a:spLocks noGrp="1"/>
          </p:cNvSpPr>
          <p:nvPr>
            <p:ph type="title" hasCustomPrompt="1"/>
          </p:nvPr>
        </p:nvSpPr>
        <p:spPr>
          <a:xfrm>
            <a:off x="6961247" y="448930"/>
            <a:ext cx="4610963" cy="689882"/>
          </a:xfrm>
          <a:prstGeom prst="rect">
            <a:avLst/>
          </a:prstGeom>
        </p:spPr>
        <p:txBody>
          <a:bodyPr/>
          <a:lstStyle>
            <a:lvl1pPr>
              <a:defRPr sz="3200" b="1" baseline="0">
                <a:solidFill>
                  <a:schemeClr val="bg1"/>
                </a:solidFill>
                <a:latin typeface="Century Gothic" panose="020B0502020202020204" pitchFamily="34" charset="0"/>
              </a:defRPr>
            </a:lvl1pPr>
          </a:lstStyle>
          <a:p>
            <a:r>
              <a:rPr lang="en-US"/>
              <a:t>Main Title Here</a:t>
            </a:r>
          </a:p>
        </p:txBody>
      </p:sp>
      <p:sp>
        <p:nvSpPr>
          <p:cNvPr id="13" name="Slide Number Placeholder 4">
            <a:extLst>
              <a:ext uri="{FF2B5EF4-FFF2-40B4-BE49-F238E27FC236}">
                <a16:creationId xmlns:a16="http://schemas.microsoft.com/office/drawing/2014/main" id="{B6A8E8B3-7633-4BF1-9253-7A3D4BBB1E8F}"/>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6536763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C70417EC-A157-440E-A87B-44D72E323AE9}"/>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3" name="Title 1">
            <a:extLst>
              <a:ext uri="{FF2B5EF4-FFF2-40B4-BE49-F238E27FC236}">
                <a16:creationId xmlns:a16="http://schemas.microsoft.com/office/drawing/2014/main" id="{F5246205-B7DA-4AF6-BB50-5868B43A8CCF}"/>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28273789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Slide - Blue &amp; White">
    <p:spTree>
      <p:nvGrpSpPr>
        <p:cNvPr id="1" name=""/>
        <p:cNvGrpSpPr/>
        <p:nvPr/>
      </p:nvGrpSpPr>
      <p:grpSpPr>
        <a:xfrm>
          <a:off x="0" y="0"/>
          <a:ext cx="0" cy="0"/>
          <a:chOff x="0" y="0"/>
          <a:chExt cx="0" cy="0"/>
        </a:xfrm>
      </p:grpSpPr>
      <p:sp>
        <p:nvSpPr>
          <p:cNvPr id="6" name="Text Placeholder 21">
            <a:extLst>
              <a:ext uri="{FF2B5EF4-FFF2-40B4-BE49-F238E27FC236}">
                <a16:creationId xmlns:a16="http://schemas.microsoft.com/office/drawing/2014/main" id="{30E46CE2-28F1-48F0-8E0C-E74684A166B3}"/>
              </a:ext>
            </a:extLst>
          </p:cNvPr>
          <p:cNvSpPr>
            <a:spLocks noGrp="1"/>
          </p:cNvSpPr>
          <p:nvPr>
            <p:ph type="body" sz="quarter" idx="13" hasCustomPrompt="1"/>
          </p:nvPr>
        </p:nvSpPr>
        <p:spPr>
          <a:xfrm>
            <a:off x="698500" y="3167406"/>
            <a:ext cx="10782300" cy="669304"/>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7" name="Text Placeholder 21">
            <a:extLst>
              <a:ext uri="{FF2B5EF4-FFF2-40B4-BE49-F238E27FC236}">
                <a16:creationId xmlns:a16="http://schemas.microsoft.com/office/drawing/2014/main" id="{30366771-81D8-447B-A932-B8C1E995C8E4}"/>
              </a:ext>
            </a:extLst>
          </p:cNvPr>
          <p:cNvSpPr>
            <a:spLocks noGrp="1"/>
          </p:cNvSpPr>
          <p:nvPr>
            <p:ph type="body" sz="quarter" idx="14" hasCustomPrompt="1"/>
          </p:nvPr>
        </p:nvSpPr>
        <p:spPr>
          <a:xfrm>
            <a:off x="698499" y="3989110"/>
            <a:ext cx="10782300" cy="669304"/>
          </a:xfrm>
          <a:prstGeom prst="rect">
            <a:avLst/>
          </a:prstGeom>
        </p:spPr>
        <p:txBody>
          <a:bodyPr/>
          <a:lstStyle>
            <a:lvl1pPr marL="0" indent="0" algn="ctr">
              <a:buFontTx/>
              <a:buNone/>
              <a:defRPr sz="2000" b="0">
                <a:solidFill>
                  <a:schemeClr val="bg1">
                    <a:lumMod val="75000"/>
                  </a:schemeClr>
                </a:solidFill>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Optional date info here</a:t>
            </a:r>
          </a:p>
        </p:txBody>
      </p:sp>
      <p:sp>
        <p:nvSpPr>
          <p:cNvPr id="9" name="Title 1">
            <a:extLst>
              <a:ext uri="{FF2B5EF4-FFF2-40B4-BE49-F238E27FC236}">
                <a16:creationId xmlns:a16="http://schemas.microsoft.com/office/drawing/2014/main" id="{94E5EB57-C3C0-4A42-878B-F7E6C9F046A1}"/>
              </a:ext>
            </a:extLst>
          </p:cNvPr>
          <p:cNvSpPr>
            <a:spLocks noGrp="1"/>
          </p:cNvSpPr>
          <p:nvPr>
            <p:ph type="title" hasCustomPrompt="1"/>
          </p:nvPr>
        </p:nvSpPr>
        <p:spPr>
          <a:xfrm>
            <a:off x="698500" y="800100"/>
            <a:ext cx="10782300" cy="2056793"/>
          </a:xfrm>
          <a:prstGeom prst="rect">
            <a:avLst/>
          </a:prstGeom>
        </p:spPr>
        <p:txBody>
          <a:bodyPr anchor="b" anchorCtr="0"/>
          <a:lstStyle>
            <a:lvl1pPr algn="ctr">
              <a:defRPr sz="4800" b="1" baseline="0">
                <a:solidFill>
                  <a:schemeClr val="bg1"/>
                </a:solidFill>
                <a:latin typeface="Century Gothic" panose="020B0502020202020204" pitchFamily="34" charset="0"/>
              </a:defRPr>
            </a:lvl1pPr>
          </a:lstStyle>
          <a:p>
            <a:r>
              <a:rPr lang="en-US"/>
              <a:t>Main Title Here</a:t>
            </a:r>
          </a:p>
        </p:txBody>
      </p:sp>
    </p:spTree>
    <p:extLst>
      <p:ext uri="{BB962C8B-B14F-4D97-AF65-F5344CB8AC3E}">
        <p14:creationId xmlns:p14="http://schemas.microsoft.com/office/powerpoint/2010/main" val="2133844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A7FAA9C-5C16-4B3B-8E19-4E08E8ED3647}"/>
              </a:ext>
            </a:extLst>
          </p:cNvPr>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5" name="Slide Number Placeholder 4">
            <a:extLst>
              <a:ext uri="{FF2B5EF4-FFF2-40B4-BE49-F238E27FC236}">
                <a16:creationId xmlns:a16="http://schemas.microsoft.com/office/drawing/2014/main" id="{C9692C92-F321-4F17-92B6-85F2761A4FF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9767213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Slide - Solid Blu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253CB67-A92A-4371-9258-A8C12AAC6DB7}"/>
              </a:ext>
            </a:extLst>
          </p:cNvPr>
          <p:cNvSpPr>
            <a:spLocks noGrp="1"/>
          </p:cNvSpPr>
          <p:nvPr>
            <p:ph type="title" hasCustomPrompt="1"/>
          </p:nvPr>
        </p:nvSpPr>
        <p:spPr>
          <a:xfrm>
            <a:off x="698500" y="800100"/>
            <a:ext cx="10782300" cy="2056793"/>
          </a:xfrm>
          <a:prstGeom prst="rect">
            <a:avLst/>
          </a:prstGeom>
        </p:spPr>
        <p:txBody>
          <a:bodyPr anchor="b" anchorCtr="0"/>
          <a:lstStyle>
            <a:lvl1pPr algn="ctr">
              <a:defRPr sz="4800" b="1" baseline="0">
                <a:solidFill>
                  <a:schemeClr val="bg1"/>
                </a:solidFill>
                <a:latin typeface="Century Gothic" panose="020B0502020202020204" pitchFamily="34" charset="0"/>
              </a:defRPr>
            </a:lvl1pPr>
          </a:lstStyle>
          <a:p>
            <a:r>
              <a:rPr lang="en-US"/>
              <a:t>Main Title Here</a:t>
            </a:r>
          </a:p>
        </p:txBody>
      </p:sp>
      <p:sp>
        <p:nvSpPr>
          <p:cNvPr id="10" name="Text Placeholder 21">
            <a:extLst>
              <a:ext uri="{FF2B5EF4-FFF2-40B4-BE49-F238E27FC236}">
                <a16:creationId xmlns:a16="http://schemas.microsoft.com/office/drawing/2014/main" id="{57BB41C6-C821-411E-ABB4-0A69AC2AFA4D}"/>
              </a:ext>
            </a:extLst>
          </p:cNvPr>
          <p:cNvSpPr>
            <a:spLocks noGrp="1"/>
          </p:cNvSpPr>
          <p:nvPr>
            <p:ph type="body" sz="quarter" idx="13" hasCustomPrompt="1"/>
          </p:nvPr>
        </p:nvSpPr>
        <p:spPr>
          <a:xfrm>
            <a:off x="698500" y="3167406"/>
            <a:ext cx="10782300" cy="669304"/>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1" name="Text Placeholder 21">
            <a:extLst>
              <a:ext uri="{FF2B5EF4-FFF2-40B4-BE49-F238E27FC236}">
                <a16:creationId xmlns:a16="http://schemas.microsoft.com/office/drawing/2014/main" id="{74EAAD17-2E2F-4D6B-9C3F-9AF7E886927E}"/>
              </a:ext>
            </a:extLst>
          </p:cNvPr>
          <p:cNvSpPr>
            <a:spLocks noGrp="1"/>
          </p:cNvSpPr>
          <p:nvPr>
            <p:ph type="body" sz="quarter" idx="14" hasCustomPrompt="1"/>
          </p:nvPr>
        </p:nvSpPr>
        <p:spPr>
          <a:xfrm>
            <a:off x="698499" y="3989110"/>
            <a:ext cx="10782300" cy="669304"/>
          </a:xfrm>
          <a:prstGeom prst="rect">
            <a:avLst/>
          </a:prstGeom>
        </p:spPr>
        <p:txBody>
          <a:bodyPr/>
          <a:lstStyle>
            <a:lvl1pPr marL="0" indent="0" algn="ctr">
              <a:buFontTx/>
              <a:buNone/>
              <a:defRPr sz="2000" b="0">
                <a:solidFill>
                  <a:schemeClr val="bg1">
                    <a:lumMod val="75000"/>
                  </a:schemeClr>
                </a:solidFill>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Optional date info here</a:t>
            </a:r>
          </a:p>
        </p:txBody>
      </p:sp>
    </p:spTree>
    <p:extLst>
      <p:ext uri="{BB962C8B-B14F-4D97-AF65-F5344CB8AC3E}">
        <p14:creationId xmlns:p14="http://schemas.microsoft.com/office/powerpoint/2010/main" val="34684722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_Slide_One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24093"/>
            <a:ext cx="10971185" cy="795557"/>
          </a:xfrm>
          <a:prstGeom prst="rect">
            <a:avLst/>
          </a:prstGeom>
        </p:spPr>
        <p:txBody>
          <a:bodyPr/>
          <a:lstStyle>
            <a:lvl1pPr algn="ctr">
              <a:defRPr lang="en-US" sz="3600" b="1" dirty="0">
                <a:solidFill>
                  <a:schemeClr val="accent1"/>
                </a:solidFill>
              </a:defRPr>
            </a:lvl1pPr>
          </a:lstStyle>
          <a:p>
            <a:r>
              <a:rPr lang="en-US"/>
              <a:t>Title Goes Here</a:t>
            </a:r>
          </a:p>
        </p:txBody>
      </p:sp>
      <p:sp>
        <p:nvSpPr>
          <p:cNvPr id="11" name="Slide Number Placeholder 4">
            <a:extLst>
              <a:ext uri="{FF2B5EF4-FFF2-40B4-BE49-F238E27FC236}">
                <a16:creationId xmlns:a16="http://schemas.microsoft.com/office/drawing/2014/main" id="{89FA6DF2-EECA-4D08-8C7F-5DC50B300DB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6" name="Text Placeholder 21">
            <a:extLst>
              <a:ext uri="{FF2B5EF4-FFF2-40B4-BE49-F238E27FC236}">
                <a16:creationId xmlns:a16="http://schemas.microsoft.com/office/drawing/2014/main" id="{5EE6CB6C-A542-41AD-9B47-47FCDB564A4C}"/>
              </a:ext>
            </a:extLst>
          </p:cNvPr>
          <p:cNvSpPr>
            <a:spLocks noGrp="1"/>
          </p:cNvSpPr>
          <p:nvPr>
            <p:ph type="body" sz="quarter" idx="14" hasCustomPrompt="1"/>
          </p:nvPr>
        </p:nvSpPr>
        <p:spPr>
          <a:xfrm>
            <a:off x="1907930" y="1432875"/>
            <a:ext cx="8376139" cy="4627458"/>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Tree>
    <p:extLst>
      <p:ext uri="{BB962C8B-B14F-4D97-AF65-F5344CB8AC3E}">
        <p14:creationId xmlns:p14="http://schemas.microsoft.com/office/powerpoint/2010/main" val="27481484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ntent_Slide_Two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24093"/>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8" name="Text Placeholder 21">
            <a:extLst>
              <a:ext uri="{FF2B5EF4-FFF2-40B4-BE49-F238E27FC236}">
                <a16:creationId xmlns:a16="http://schemas.microsoft.com/office/drawing/2014/main" id="{81F5F962-3BE0-4299-A924-F1921DA32932}"/>
              </a:ext>
            </a:extLst>
          </p:cNvPr>
          <p:cNvSpPr>
            <a:spLocks noGrp="1"/>
          </p:cNvSpPr>
          <p:nvPr>
            <p:ph type="body" sz="quarter" idx="13" hasCustomPrompt="1"/>
          </p:nvPr>
        </p:nvSpPr>
        <p:spPr>
          <a:xfrm>
            <a:off x="662186" y="1432875"/>
            <a:ext cx="5056689" cy="4627458"/>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1" name="Text Placeholder 21">
            <a:extLst>
              <a:ext uri="{FF2B5EF4-FFF2-40B4-BE49-F238E27FC236}">
                <a16:creationId xmlns:a16="http://schemas.microsoft.com/office/drawing/2014/main" id="{AF5BF203-9A1C-4285-8E67-5C5DBC6DE9BD}"/>
              </a:ext>
            </a:extLst>
          </p:cNvPr>
          <p:cNvSpPr>
            <a:spLocks noGrp="1"/>
          </p:cNvSpPr>
          <p:nvPr>
            <p:ph type="body" sz="quarter" idx="14" hasCustomPrompt="1"/>
          </p:nvPr>
        </p:nvSpPr>
        <p:spPr>
          <a:xfrm>
            <a:off x="6152314" y="1432875"/>
            <a:ext cx="5056689" cy="4627458"/>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3" name="Slide Number Placeholder 4">
            <a:extLst>
              <a:ext uri="{FF2B5EF4-FFF2-40B4-BE49-F238E27FC236}">
                <a16:creationId xmlns:a16="http://schemas.microsoft.com/office/drawing/2014/main" id="{66B9E208-0303-4548-9D2A-EAD129E769D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670468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_Slide_One_w_sub-title">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24094"/>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7" name="Text Placeholder 21">
            <a:extLst>
              <a:ext uri="{FF2B5EF4-FFF2-40B4-BE49-F238E27FC236}">
                <a16:creationId xmlns:a16="http://schemas.microsoft.com/office/drawing/2014/main" id="{6834F175-63EC-436A-B4D1-91F0AAD7A6D8}"/>
              </a:ext>
            </a:extLst>
          </p:cNvPr>
          <p:cNvSpPr>
            <a:spLocks noGrp="1"/>
          </p:cNvSpPr>
          <p:nvPr>
            <p:ph type="body" sz="quarter" idx="13" hasCustomPrompt="1"/>
          </p:nvPr>
        </p:nvSpPr>
        <p:spPr>
          <a:xfrm>
            <a:off x="1907930" y="1863865"/>
            <a:ext cx="8376139" cy="4196467"/>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2" name="Slide Number Placeholder 4">
            <a:extLst>
              <a:ext uri="{FF2B5EF4-FFF2-40B4-BE49-F238E27FC236}">
                <a16:creationId xmlns:a16="http://schemas.microsoft.com/office/drawing/2014/main" id="{3DB4AA98-AEB7-43A9-BFF1-ACB18F3D709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13" name="Text Placeholder 21">
            <a:extLst>
              <a:ext uri="{FF2B5EF4-FFF2-40B4-BE49-F238E27FC236}">
                <a16:creationId xmlns:a16="http://schemas.microsoft.com/office/drawing/2014/main" id="{F42F6B6E-18F5-41CF-8CA7-240D22C4970A}"/>
              </a:ext>
            </a:extLst>
          </p:cNvPr>
          <p:cNvSpPr>
            <a:spLocks noGrp="1"/>
          </p:cNvSpPr>
          <p:nvPr>
            <p:ph type="body" sz="quarter" idx="14" hasCustomPrompt="1"/>
          </p:nvPr>
        </p:nvSpPr>
        <p:spPr>
          <a:xfrm>
            <a:off x="604730" y="1152310"/>
            <a:ext cx="10971185" cy="439737"/>
          </a:xfrm>
          <a:prstGeom prst="rect">
            <a:avLst/>
          </a:prstGeom>
        </p:spPr>
        <p:txBody>
          <a:bodyPr/>
          <a:lstStyle>
            <a:lvl1pPr marL="0" indent="0" algn="ctr">
              <a:buFontTx/>
              <a:buNone/>
              <a:defRPr sz="2800" b="0">
                <a:solidFill>
                  <a:schemeClr val="tx1">
                    <a:lumMod val="75000"/>
                    <a:lumOff val="25000"/>
                  </a:schemeClr>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Tree>
    <p:extLst>
      <p:ext uri="{BB962C8B-B14F-4D97-AF65-F5344CB8AC3E}">
        <p14:creationId xmlns:p14="http://schemas.microsoft.com/office/powerpoint/2010/main" val="21751313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ntent_Slide_blue_subhea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5DE26F1-2C19-284A-B930-1D0FE35B8AB2}"/>
              </a:ext>
            </a:extLst>
          </p:cNvPr>
          <p:cNvSpPr/>
          <p:nvPr userDrawn="1"/>
        </p:nvSpPr>
        <p:spPr>
          <a:xfrm>
            <a:off x="604730" y="1150700"/>
            <a:ext cx="10982540"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Title 1"/>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9" name="Text Placeholder 21">
            <a:extLst>
              <a:ext uri="{FF2B5EF4-FFF2-40B4-BE49-F238E27FC236}">
                <a16:creationId xmlns:a16="http://schemas.microsoft.com/office/drawing/2014/main" id="{F6008662-4F3F-4FEE-A2A0-B23B6DA8F47F}"/>
              </a:ext>
            </a:extLst>
          </p:cNvPr>
          <p:cNvSpPr>
            <a:spLocks noGrp="1"/>
          </p:cNvSpPr>
          <p:nvPr>
            <p:ph type="body" sz="quarter" idx="13" hasCustomPrompt="1"/>
          </p:nvPr>
        </p:nvSpPr>
        <p:spPr>
          <a:xfrm>
            <a:off x="604730" y="1149675"/>
            <a:ext cx="10971185" cy="439737"/>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2" name="Slide Number Placeholder 4">
            <a:extLst>
              <a:ext uri="{FF2B5EF4-FFF2-40B4-BE49-F238E27FC236}">
                <a16:creationId xmlns:a16="http://schemas.microsoft.com/office/drawing/2014/main" id="{20C1216C-6E40-4474-B1D0-A0EEF80B02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8" name="Text Placeholder 21">
            <a:extLst>
              <a:ext uri="{FF2B5EF4-FFF2-40B4-BE49-F238E27FC236}">
                <a16:creationId xmlns:a16="http://schemas.microsoft.com/office/drawing/2014/main" id="{592C3E24-CD0F-48D1-B82F-73B27D0381F6}"/>
              </a:ext>
            </a:extLst>
          </p:cNvPr>
          <p:cNvSpPr>
            <a:spLocks noGrp="1"/>
          </p:cNvSpPr>
          <p:nvPr>
            <p:ph type="body" sz="quarter" idx="16" hasCustomPrompt="1"/>
          </p:nvPr>
        </p:nvSpPr>
        <p:spPr>
          <a:xfrm>
            <a:off x="1907930" y="1863865"/>
            <a:ext cx="8376139" cy="4196467"/>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Tree>
    <p:extLst>
      <p:ext uri="{BB962C8B-B14F-4D97-AF65-F5344CB8AC3E}">
        <p14:creationId xmlns:p14="http://schemas.microsoft.com/office/powerpoint/2010/main" val="7983681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hart_Slide_Featured_graphic">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D57EA12-7174-4C03-8819-C68AC643F258}"/>
              </a:ext>
            </a:extLst>
          </p:cNvPr>
          <p:cNvSpPr/>
          <p:nvPr userDrawn="1"/>
        </p:nvSpPr>
        <p:spPr>
          <a:xfrm>
            <a:off x="0" y="2924665"/>
            <a:ext cx="5098473"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84485378-78C5-46B1-98A2-8C83B0350C94}"/>
              </a:ext>
            </a:extLst>
          </p:cNvPr>
          <p:cNvSpPr>
            <a:spLocks noGrp="1"/>
          </p:cNvSpPr>
          <p:nvPr>
            <p:ph type="title" hasCustomPrompt="1"/>
          </p:nvPr>
        </p:nvSpPr>
        <p:spPr>
          <a:xfrm>
            <a:off x="604730" y="1071418"/>
            <a:ext cx="4493743" cy="1828520"/>
          </a:xfrm>
          <a:prstGeom prst="rect">
            <a:avLst/>
          </a:prstGeom>
        </p:spPr>
        <p:txBody>
          <a:bodyPr anchor="b" anchorCtr="0"/>
          <a:lstStyle>
            <a:lvl1pPr>
              <a:defRPr sz="3600" b="1" baseline="0">
                <a:solidFill>
                  <a:schemeClr val="accent1"/>
                </a:solidFill>
                <a:latin typeface="Century Gothic" panose="020B0502020202020204" pitchFamily="34" charset="0"/>
              </a:defRPr>
            </a:lvl1pPr>
          </a:lstStyle>
          <a:p>
            <a:r>
              <a:rPr lang="en-US"/>
              <a:t>Title here</a:t>
            </a:r>
          </a:p>
        </p:txBody>
      </p:sp>
      <p:sp>
        <p:nvSpPr>
          <p:cNvPr id="6" name="Text Placeholder 21">
            <a:extLst>
              <a:ext uri="{FF2B5EF4-FFF2-40B4-BE49-F238E27FC236}">
                <a16:creationId xmlns:a16="http://schemas.microsoft.com/office/drawing/2014/main" id="{B508E3AB-4882-4431-9846-DB07C4216E76}"/>
              </a:ext>
            </a:extLst>
          </p:cNvPr>
          <p:cNvSpPr>
            <a:spLocks noGrp="1"/>
          </p:cNvSpPr>
          <p:nvPr>
            <p:ph type="body" sz="quarter" idx="13" hasCustomPrompt="1"/>
          </p:nvPr>
        </p:nvSpPr>
        <p:spPr>
          <a:xfrm>
            <a:off x="662186" y="3519229"/>
            <a:ext cx="4436287" cy="2541103"/>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9" name="Text Placeholder 21">
            <a:extLst>
              <a:ext uri="{FF2B5EF4-FFF2-40B4-BE49-F238E27FC236}">
                <a16:creationId xmlns:a16="http://schemas.microsoft.com/office/drawing/2014/main" id="{BE675827-69BC-485C-9764-CEEB886CB80B}"/>
              </a:ext>
            </a:extLst>
          </p:cNvPr>
          <p:cNvSpPr>
            <a:spLocks noGrp="1"/>
          </p:cNvSpPr>
          <p:nvPr>
            <p:ph type="body" sz="quarter" idx="14" hasCustomPrompt="1"/>
          </p:nvPr>
        </p:nvSpPr>
        <p:spPr>
          <a:xfrm>
            <a:off x="604730" y="2924665"/>
            <a:ext cx="4392143" cy="439737"/>
          </a:xfrm>
          <a:prstGeom prst="rect">
            <a:avLst/>
          </a:prstGeom>
        </p:spPr>
        <p:txBody>
          <a:bodyPr/>
          <a:lstStyle>
            <a:lvl1pPr marL="0" indent="0">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1" name="Slide Number Placeholder 4">
            <a:extLst>
              <a:ext uri="{FF2B5EF4-FFF2-40B4-BE49-F238E27FC236}">
                <a16:creationId xmlns:a16="http://schemas.microsoft.com/office/drawing/2014/main" id="{46480F67-49B2-49F6-A8B5-DBA0D118BE3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4190299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LANK_w_top_bar">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7021BDDC-0F3F-4B6E-BD4C-612F0B86FF0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3" name="Title 1">
            <a:extLst>
              <a:ext uri="{FF2B5EF4-FFF2-40B4-BE49-F238E27FC236}">
                <a16:creationId xmlns:a16="http://schemas.microsoft.com/office/drawing/2014/main" id="{61C23EB6-E585-47EB-AAA2-D8A4E00BFC03}"/>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198240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_Slide_Two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8" name="Text Placeholder 21">
            <a:extLst>
              <a:ext uri="{FF2B5EF4-FFF2-40B4-BE49-F238E27FC236}">
                <a16:creationId xmlns:a16="http://schemas.microsoft.com/office/drawing/2014/main" id="{81F5F962-3BE0-4299-A924-F1921DA32932}"/>
              </a:ext>
            </a:extLst>
          </p:cNvPr>
          <p:cNvSpPr>
            <a:spLocks noGrp="1"/>
          </p:cNvSpPr>
          <p:nvPr>
            <p:ph type="body" sz="quarter" idx="13" hasCustomPrompt="1"/>
          </p:nvPr>
        </p:nvSpPr>
        <p:spPr>
          <a:xfrm>
            <a:off x="662186" y="1432875"/>
            <a:ext cx="5056689" cy="4627458"/>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1" name="Text Placeholder 21">
            <a:extLst>
              <a:ext uri="{FF2B5EF4-FFF2-40B4-BE49-F238E27FC236}">
                <a16:creationId xmlns:a16="http://schemas.microsoft.com/office/drawing/2014/main" id="{AF5BF203-9A1C-4285-8E67-5C5DBC6DE9BD}"/>
              </a:ext>
            </a:extLst>
          </p:cNvPr>
          <p:cNvSpPr>
            <a:spLocks noGrp="1"/>
          </p:cNvSpPr>
          <p:nvPr>
            <p:ph type="body" sz="quarter" idx="14" hasCustomPrompt="1"/>
          </p:nvPr>
        </p:nvSpPr>
        <p:spPr>
          <a:xfrm>
            <a:off x="6152314" y="1432875"/>
            <a:ext cx="5056689" cy="4627458"/>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3" name="Slide Number Placeholder 4">
            <a:extLst>
              <a:ext uri="{FF2B5EF4-FFF2-40B4-BE49-F238E27FC236}">
                <a16:creationId xmlns:a16="http://schemas.microsoft.com/office/drawing/2014/main" id="{66B9E208-0303-4548-9D2A-EAD129E769D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479606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_Slide_One_w_sub-title">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7" name="Text Placeholder 21">
            <a:extLst>
              <a:ext uri="{FF2B5EF4-FFF2-40B4-BE49-F238E27FC236}">
                <a16:creationId xmlns:a16="http://schemas.microsoft.com/office/drawing/2014/main" id="{6834F175-63EC-436A-B4D1-91F0AAD7A6D8}"/>
              </a:ext>
            </a:extLst>
          </p:cNvPr>
          <p:cNvSpPr>
            <a:spLocks noGrp="1"/>
          </p:cNvSpPr>
          <p:nvPr>
            <p:ph type="body" sz="quarter" idx="13" hasCustomPrompt="1"/>
          </p:nvPr>
        </p:nvSpPr>
        <p:spPr>
          <a:xfrm>
            <a:off x="662186" y="1863865"/>
            <a:ext cx="10806562" cy="4196467"/>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2" name="Slide Number Placeholder 4">
            <a:extLst>
              <a:ext uri="{FF2B5EF4-FFF2-40B4-BE49-F238E27FC236}">
                <a16:creationId xmlns:a16="http://schemas.microsoft.com/office/drawing/2014/main" id="{3DB4AA98-AEB7-43A9-BFF1-ACB18F3D709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13" name="Text Placeholder 21">
            <a:extLst>
              <a:ext uri="{FF2B5EF4-FFF2-40B4-BE49-F238E27FC236}">
                <a16:creationId xmlns:a16="http://schemas.microsoft.com/office/drawing/2014/main" id="{F42F6B6E-18F5-41CF-8CA7-240D22C4970A}"/>
              </a:ext>
            </a:extLst>
          </p:cNvPr>
          <p:cNvSpPr>
            <a:spLocks noGrp="1"/>
          </p:cNvSpPr>
          <p:nvPr>
            <p:ph type="body" sz="quarter" idx="14" hasCustomPrompt="1"/>
          </p:nvPr>
        </p:nvSpPr>
        <p:spPr>
          <a:xfrm>
            <a:off x="604730" y="1195855"/>
            <a:ext cx="10971185" cy="439737"/>
          </a:xfrm>
          <a:prstGeom prst="rect">
            <a:avLst/>
          </a:prstGeom>
        </p:spPr>
        <p:txBody>
          <a:bodyPr/>
          <a:lstStyle>
            <a:lvl1pPr marL="0" indent="0" algn="ctr">
              <a:buFontTx/>
              <a:buNone/>
              <a:defRPr sz="2400" b="0">
                <a:solidFill>
                  <a:schemeClr val="tx1">
                    <a:lumMod val="75000"/>
                    <a:lumOff val="25000"/>
                  </a:schemeClr>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Tree>
    <p:extLst>
      <p:ext uri="{BB962C8B-B14F-4D97-AF65-F5344CB8AC3E}">
        <p14:creationId xmlns:p14="http://schemas.microsoft.com/office/powerpoint/2010/main" val="921383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Slide_blue_subhea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5DE26F1-2C19-284A-B930-1D0FE35B8AB2}"/>
              </a:ext>
            </a:extLst>
          </p:cNvPr>
          <p:cNvSpPr/>
          <p:nvPr userDrawn="1"/>
        </p:nvSpPr>
        <p:spPr>
          <a:xfrm>
            <a:off x="604730" y="1150700"/>
            <a:ext cx="10982540"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Title 1"/>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7" name="Text Placeholder 21">
            <a:extLst>
              <a:ext uri="{FF2B5EF4-FFF2-40B4-BE49-F238E27FC236}">
                <a16:creationId xmlns:a16="http://schemas.microsoft.com/office/drawing/2014/main" id="{3D7D07D4-7F71-45D8-8C14-AD2B394E23C0}"/>
              </a:ext>
            </a:extLst>
          </p:cNvPr>
          <p:cNvSpPr>
            <a:spLocks noGrp="1"/>
          </p:cNvSpPr>
          <p:nvPr>
            <p:ph type="body" sz="quarter" idx="15" hasCustomPrompt="1"/>
          </p:nvPr>
        </p:nvSpPr>
        <p:spPr>
          <a:xfrm>
            <a:off x="662185" y="1863865"/>
            <a:ext cx="10913729" cy="4196467"/>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9" name="Text Placeholder 21">
            <a:extLst>
              <a:ext uri="{FF2B5EF4-FFF2-40B4-BE49-F238E27FC236}">
                <a16:creationId xmlns:a16="http://schemas.microsoft.com/office/drawing/2014/main" id="{F6008662-4F3F-4FEE-A2A0-B23B6DA8F47F}"/>
              </a:ext>
            </a:extLst>
          </p:cNvPr>
          <p:cNvSpPr>
            <a:spLocks noGrp="1"/>
          </p:cNvSpPr>
          <p:nvPr>
            <p:ph type="body" sz="quarter" idx="13" hasCustomPrompt="1"/>
          </p:nvPr>
        </p:nvSpPr>
        <p:spPr>
          <a:xfrm>
            <a:off x="604730" y="1149675"/>
            <a:ext cx="10971185" cy="439737"/>
          </a:xfrm>
          <a:prstGeom prst="rect">
            <a:avLst/>
          </a:prstGeom>
        </p:spPr>
        <p:txBody>
          <a:bodyPr/>
          <a:lstStyle>
            <a:lvl1pPr marL="0" indent="0" algn="ctr">
              <a:buFontTx/>
              <a:buNone/>
              <a:defRPr sz="24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2" name="Slide Number Placeholder 4">
            <a:extLst>
              <a:ext uri="{FF2B5EF4-FFF2-40B4-BE49-F238E27FC236}">
                <a16:creationId xmlns:a16="http://schemas.microsoft.com/office/drawing/2014/main" id="{20C1216C-6E40-4474-B1D0-A0EEF80B02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83507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_Slide_Featured_graphic">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D57EA12-7174-4C03-8819-C68AC643F258}"/>
              </a:ext>
            </a:extLst>
          </p:cNvPr>
          <p:cNvSpPr/>
          <p:nvPr userDrawn="1"/>
        </p:nvSpPr>
        <p:spPr>
          <a:xfrm>
            <a:off x="0" y="2924665"/>
            <a:ext cx="5098473"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84485378-78C5-46B1-98A2-8C83B0350C94}"/>
              </a:ext>
            </a:extLst>
          </p:cNvPr>
          <p:cNvSpPr>
            <a:spLocks noGrp="1"/>
          </p:cNvSpPr>
          <p:nvPr>
            <p:ph type="title" hasCustomPrompt="1"/>
          </p:nvPr>
        </p:nvSpPr>
        <p:spPr>
          <a:xfrm>
            <a:off x="604730" y="1071418"/>
            <a:ext cx="4493743" cy="1828520"/>
          </a:xfrm>
          <a:prstGeom prst="rect">
            <a:avLst/>
          </a:prstGeom>
        </p:spPr>
        <p:txBody>
          <a:bodyPr anchor="b" anchorCtr="0"/>
          <a:lstStyle>
            <a:lvl1pPr>
              <a:defRPr sz="3600" b="1" baseline="0">
                <a:solidFill>
                  <a:schemeClr val="accent1"/>
                </a:solidFill>
                <a:latin typeface="Century Gothic" panose="020B0502020202020204" pitchFamily="34" charset="0"/>
              </a:defRPr>
            </a:lvl1pPr>
          </a:lstStyle>
          <a:p>
            <a:r>
              <a:rPr lang="en-US"/>
              <a:t>Title here</a:t>
            </a:r>
          </a:p>
        </p:txBody>
      </p:sp>
      <p:sp>
        <p:nvSpPr>
          <p:cNvPr id="6" name="Text Placeholder 21">
            <a:extLst>
              <a:ext uri="{FF2B5EF4-FFF2-40B4-BE49-F238E27FC236}">
                <a16:creationId xmlns:a16="http://schemas.microsoft.com/office/drawing/2014/main" id="{B508E3AB-4882-4431-9846-DB07C4216E76}"/>
              </a:ext>
            </a:extLst>
          </p:cNvPr>
          <p:cNvSpPr>
            <a:spLocks noGrp="1"/>
          </p:cNvSpPr>
          <p:nvPr>
            <p:ph type="body" sz="quarter" idx="13" hasCustomPrompt="1"/>
          </p:nvPr>
        </p:nvSpPr>
        <p:spPr>
          <a:xfrm>
            <a:off x="662186" y="3519229"/>
            <a:ext cx="4436287" cy="2541103"/>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9" name="Text Placeholder 21">
            <a:extLst>
              <a:ext uri="{FF2B5EF4-FFF2-40B4-BE49-F238E27FC236}">
                <a16:creationId xmlns:a16="http://schemas.microsoft.com/office/drawing/2014/main" id="{BE675827-69BC-485C-9764-CEEB886CB80B}"/>
              </a:ext>
            </a:extLst>
          </p:cNvPr>
          <p:cNvSpPr>
            <a:spLocks noGrp="1"/>
          </p:cNvSpPr>
          <p:nvPr>
            <p:ph type="body" sz="quarter" idx="14" hasCustomPrompt="1"/>
          </p:nvPr>
        </p:nvSpPr>
        <p:spPr>
          <a:xfrm>
            <a:off x="604730" y="2924665"/>
            <a:ext cx="4392143" cy="439737"/>
          </a:xfrm>
          <a:prstGeom prst="rect">
            <a:avLst/>
          </a:prstGeom>
        </p:spPr>
        <p:txBody>
          <a:bodyPr/>
          <a:lstStyle>
            <a:lvl1pPr marL="0" indent="0">
              <a:buFontTx/>
              <a:buNone/>
              <a:defRPr sz="24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1" name="Slide Number Placeholder 4">
            <a:extLst>
              <a:ext uri="{FF2B5EF4-FFF2-40B4-BE49-F238E27FC236}">
                <a16:creationId xmlns:a16="http://schemas.microsoft.com/office/drawing/2014/main" id="{46480F67-49B2-49F6-A8B5-DBA0D118BE3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394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7021BDDC-0F3F-4B6E-BD4C-612F0B86FF0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3" name="Title 1">
            <a:extLst>
              <a:ext uri="{FF2B5EF4-FFF2-40B4-BE49-F238E27FC236}">
                <a16:creationId xmlns:a16="http://schemas.microsoft.com/office/drawing/2014/main" id="{61C23EB6-E585-47EB-AAA2-D8A4E00BFC03}"/>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4266936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3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40.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43.xml"/><Relationship Id="rId7" Type="http://schemas.openxmlformats.org/officeDocument/2006/relationships/theme" Target="../theme/theme1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5" Type="http://schemas.openxmlformats.org/officeDocument/2006/relationships/slideLayout" Target="../slideLayouts/slideLayout45.xml"/><Relationship Id="rId4" Type="http://schemas.openxmlformats.org/officeDocument/2006/relationships/slideLayout" Target="../slideLayouts/slideLayout4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theme" Target="../theme/theme5.xml"/><Relationship Id="rId4" Type="http://schemas.openxmlformats.org/officeDocument/2006/relationships/slideLayout" Target="../slideLayouts/slideLayout2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21.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8.xml"/><Relationship Id="rId4" Type="http://schemas.openxmlformats.org/officeDocument/2006/relationships/slideLayout" Target="../slideLayouts/slideLayout32.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5.xml"/><Relationship Id="rId7" Type="http://schemas.openxmlformats.org/officeDocument/2006/relationships/theme" Target="../theme/theme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810606-FE20-44B2-AA4D-2073FC2013D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9817162"/>
      </p:ext>
    </p:extLst>
  </p:cSld>
  <p:clrMap bg1="lt1" tx1="dk1" bg2="lt2" tx2="dk2" accent1="accent1" accent2="accent2" accent3="accent3" accent4="accent4" accent5="accent5" accent6="accent6" hlink="hlink" folHlink="folHlink"/>
  <p:sldLayoutIdLst>
    <p:sldLayoutId id="214748374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810606-FE20-44B2-AA4D-2073FC2013D2}"/>
              </a:ext>
            </a:extLst>
          </p:cNvPr>
          <p:cNvSpPr/>
          <p:nvPr userDrawn="1"/>
        </p:nvSpPr>
        <p:spPr>
          <a:xfrm>
            <a:off x="0" y="0"/>
            <a:ext cx="12192000" cy="46101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8708175"/>
      </p:ext>
    </p:extLst>
  </p:cSld>
  <p:clrMap bg1="lt1" tx1="dk1" bg2="lt2" tx2="dk2" accent1="accent1" accent2="accent2" accent3="accent3" accent4="accent4" accent5="accent5" accent6="accent6" hlink="hlink" folHlink="folHlink"/>
  <p:sldLayoutIdLst>
    <p:sldLayoutId id="214748385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810606-FE20-44B2-AA4D-2073FC2013D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3773693"/>
      </p:ext>
    </p:extLst>
  </p:cSld>
  <p:clrMap bg1="lt1" tx1="dk1" bg2="lt2" tx2="dk2" accent1="accent1" accent2="accent2" accent3="accent3" accent4="accent4" accent5="accent5" accent6="accent6" hlink="hlink" folHlink="folHlink"/>
  <p:sldLayoutIdLst>
    <p:sldLayoutId id="21474838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58B3159-2973-4465-871C-997A1C41D729}"/>
              </a:ext>
            </a:extLst>
          </p:cNvPr>
          <p:cNvSpPr/>
          <p:nvPr userDrawn="1"/>
        </p:nvSpPr>
        <p:spPr>
          <a:xfrm>
            <a:off x="0" y="-25381"/>
            <a:ext cx="12192000" cy="119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F65C155D-C2F5-4199-ABB5-A52F772F50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8010776"/>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810606-FE20-44B2-AA4D-2073FC2013D2}"/>
              </a:ext>
            </a:extLst>
          </p:cNvPr>
          <p:cNvSpPr/>
          <p:nvPr userDrawn="1"/>
        </p:nvSpPr>
        <p:spPr>
          <a:xfrm>
            <a:off x="0" y="0"/>
            <a:ext cx="12192000" cy="46101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3885088"/>
      </p:ext>
    </p:extLst>
  </p:cSld>
  <p:clrMap bg1="lt1" tx1="dk1" bg2="lt2" tx2="dk2" accent1="accent1" accent2="accent2" accent3="accent3" accent4="accent4" accent5="accent5" accent6="accent6" hlink="hlink" folHlink="folHlink"/>
  <p:sldLayoutIdLst>
    <p:sldLayoutId id="214748374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58B3159-2973-4465-871C-997A1C41D729}"/>
              </a:ext>
            </a:extLst>
          </p:cNvPr>
          <p:cNvSpPr/>
          <p:nvPr userDrawn="1"/>
        </p:nvSpPr>
        <p:spPr>
          <a:xfrm>
            <a:off x="0" y="-25381"/>
            <a:ext cx="12192000" cy="119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F65C155D-C2F5-4199-ABB5-A52F772F50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926028358"/>
      </p:ext>
    </p:extLst>
  </p:cSld>
  <p:clrMap bg1="lt1" tx1="dk1" bg2="lt2" tx2="dk2" accent1="accent1" accent2="accent2" accent3="accent3" accent4="accent4" accent5="accent5" accent6="accent6" hlink="hlink" folHlink="folHlink"/>
  <p:sldLayoutIdLst>
    <p:sldLayoutId id="2147483707" r:id="rId1"/>
    <p:sldLayoutId id="2147483773" r:id="rId2"/>
    <p:sldLayoutId id="2147483745" r:id="rId3"/>
    <p:sldLayoutId id="2147483767" r:id="rId4"/>
    <p:sldLayoutId id="2147483705" r:id="rId5"/>
    <p:sldLayoutId id="2147483704" r:id="rId6"/>
    <p:sldLayoutId id="2147483757" r:id="rId7"/>
    <p:sldLayoutId id="2147483795"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A5D3AA6-3E93-47AD-9D76-76825D45B991}"/>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93AA9-B36A-464F-A932-CC88177EB3C1}" type="slidenum">
              <a:rPr lang="en-US" smtClean="0"/>
              <a:t>‹#›</a:t>
            </a:fld>
            <a:endParaRPr lang="en-US"/>
          </a:p>
        </p:txBody>
      </p:sp>
    </p:spTree>
    <p:extLst>
      <p:ext uri="{BB962C8B-B14F-4D97-AF65-F5344CB8AC3E}">
        <p14:creationId xmlns:p14="http://schemas.microsoft.com/office/powerpoint/2010/main" val="404647721"/>
      </p:ext>
    </p:extLst>
  </p:cSld>
  <p:clrMap bg1="lt1" tx1="dk1" bg2="lt2" tx2="dk2" accent1="accent1" accent2="accent2" accent3="accent3" accent4="accent4" accent5="accent5" accent6="accent6" hlink="hlink" folHlink="folHlink"/>
  <p:sldLayoutIdLst>
    <p:sldLayoutId id="2147483765" r:id="rId1"/>
    <p:sldLayoutId id="2147483771" r:id="rId2"/>
    <p:sldLayoutId id="2147483768" r:id="rId3"/>
    <p:sldLayoutId id="2147483766" r:id="rId4"/>
    <p:sldLayoutId id="2147483769" r:id="rId5"/>
    <p:sldLayoutId id="2147483770"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6514950"/>
      </p:ext>
    </p:extLst>
  </p:cSld>
  <p:clrMap bg1="lt1" tx1="dk1" bg2="lt2" tx2="dk2" accent1="accent1" accent2="accent2" accent3="accent3" accent4="accent4" accent5="accent5" accent6="accent6" hlink="hlink" folHlink="folHlink"/>
  <p:sldLayoutIdLst>
    <p:sldLayoutId id="2147483756" r:id="rId1"/>
    <p:sldLayoutId id="2147483755" r:id="rId2"/>
    <p:sldLayoutId id="2147483754" r:id="rId3"/>
    <p:sldLayoutId id="2147483772"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810606-FE20-44B2-AA4D-2073FC2013D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9970283"/>
      </p:ext>
    </p:extLst>
  </p:cSld>
  <p:clrMap bg1="lt1" tx1="dk1" bg2="lt2" tx2="dk2" accent1="accent1" accent2="accent2" accent3="accent3" accent4="accent4" accent5="accent5" accent6="accent6" hlink="hlink" folHlink="folHlink"/>
  <p:sldLayoutIdLst>
    <p:sldLayoutId id="2147483818"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58B3159-2973-4465-871C-997A1C41D729}"/>
              </a:ext>
            </a:extLst>
          </p:cNvPr>
          <p:cNvSpPr/>
          <p:nvPr userDrawn="1"/>
        </p:nvSpPr>
        <p:spPr>
          <a:xfrm>
            <a:off x="0" y="-25381"/>
            <a:ext cx="12192000" cy="119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F65C155D-C2F5-4199-ABB5-A52F772F50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2733624260"/>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0616500"/>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A5D3AA6-3E93-47AD-9D76-76825D45B991}"/>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93AA9-B36A-464F-A932-CC88177EB3C1}" type="slidenum">
              <a:rPr lang="en-US" smtClean="0"/>
              <a:t>‹#›</a:t>
            </a:fld>
            <a:endParaRPr lang="en-US"/>
          </a:p>
        </p:txBody>
      </p:sp>
    </p:spTree>
    <p:extLst>
      <p:ext uri="{BB962C8B-B14F-4D97-AF65-F5344CB8AC3E}">
        <p14:creationId xmlns:p14="http://schemas.microsoft.com/office/powerpoint/2010/main" val="132193487"/>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mailto:bac@houstontx.gov"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bac@houstontx.gov"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Diagram, engineering drawing&#10;&#10;Description automatically generated">
            <a:extLst>
              <a:ext uri="{FF2B5EF4-FFF2-40B4-BE49-F238E27FC236}">
                <a16:creationId xmlns:a16="http://schemas.microsoft.com/office/drawing/2014/main" id="{8BB8C861-7C77-47EC-93C0-681F831AAB61}"/>
              </a:ext>
            </a:extLst>
          </p:cNvPr>
          <p:cNvPicPr>
            <a:picLocks noChangeAspect="1"/>
          </p:cNvPicPr>
          <p:nvPr/>
        </p:nvPicPr>
        <p:blipFill rotWithShape="1">
          <a:blip r:embed="rId3" cstate="screen">
            <a:alphaModFix amt="12000"/>
            <a:extLst>
              <a:ext uri="{28A0092B-C50C-407E-A947-70E740481C1C}">
                <a14:useLocalDpi xmlns:a14="http://schemas.microsoft.com/office/drawing/2010/main"/>
              </a:ext>
            </a:extLst>
          </a:blip>
          <a:srcRect r="-305" b="11564"/>
          <a:stretch/>
        </p:blipFill>
        <p:spPr>
          <a:xfrm>
            <a:off x="0" y="0"/>
            <a:ext cx="12229147" cy="3930978"/>
          </a:xfrm>
          <a:prstGeom prst="rect">
            <a:avLst/>
          </a:prstGeom>
        </p:spPr>
      </p:pic>
      <p:sp>
        <p:nvSpPr>
          <p:cNvPr id="7" name="Text Placeholder 6">
            <a:extLst>
              <a:ext uri="{FF2B5EF4-FFF2-40B4-BE49-F238E27FC236}">
                <a16:creationId xmlns:a16="http://schemas.microsoft.com/office/drawing/2014/main" id="{39445146-E1A0-4F6F-A2D4-F2D573BFD915}"/>
              </a:ext>
            </a:extLst>
          </p:cNvPr>
          <p:cNvSpPr>
            <a:spLocks noGrp="1"/>
          </p:cNvSpPr>
          <p:nvPr>
            <p:ph type="body" sz="quarter" idx="4294967295"/>
          </p:nvPr>
        </p:nvSpPr>
        <p:spPr>
          <a:xfrm>
            <a:off x="581090" y="4083380"/>
            <a:ext cx="11047443" cy="577862"/>
          </a:xfrm>
          <a:prstGeom prst="rect">
            <a:avLst/>
          </a:prstGeom>
        </p:spPr>
        <p:txBody>
          <a:bodyPr/>
          <a:lstStyle/>
          <a:p>
            <a:pPr marL="0" indent="0" algn="ctr">
              <a:buNone/>
            </a:pPr>
            <a:r>
              <a:rPr lang="en-US" sz="1800" dirty="0">
                <a:solidFill>
                  <a:schemeClr val="bg1">
                    <a:lumMod val="75000"/>
                  </a:schemeClr>
                </a:solidFill>
                <a:latin typeface="Arial" panose="020B0604020202020204" pitchFamily="34" charset="0"/>
                <a:cs typeface="Arial" panose="020B0604020202020204" pitchFamily="34" charset="0"/>
              </a:rPr>
              <a:t>March 19, 2025</a:t>
            </a:r>
          </a:p>
        </p:txBody>
      </p:sp>
      <p:sp>
        <p:nvSpPr>
          <p:cNvPr id="13" name="Title 4">
            <a:extLst>
              <a:ext uri="{FF2B5EF4-FFF2-40B4-BE49-F238E27FC236}">
                <a16:creationId xmlns:a16="http://schemas.microsoft.com/office/drawing/2014/main" id="{801B67EA-4EF4-45B8-AE38-6D1A7EB543DB}"/>
              </a:ext>
            </a:extLst>
          </p:cNvPr>
          <p:cNvSpPr txBox="1">
            <a:spLocks/>
          </p:cNvSpPr>
          <p:nvPr/>
        </p:nvSpPr>
        <p:spPr>
          <a:xfrm>
            <a:off x="581089" y="923734"/>
            <a:ext cx="11047444" cy="1933160"/>
          </a:xfrm>
          <a:prstGeom prst="rect">
            <a:avLst/>
          </a:prstGeom>
        </p:spPr>
        <p:txBody>
          <a:bodyPr anchor="b" anchorCtr="0"/>
          <a:lstStyle>
            <a:lvl1pPr algn="l" defTabSz="914400" rtl="0" eaLnBrk="1" latinLnBrk="0" hangingPunct="1">
              <a:lnSpc>
                <a:spcPct val="90000"/>
              </a:lnSpc>
              <a:spcBef>
                <a:spcPct val="0"/>
              </a:spcBef>
              <a:buNone/>
              <a:defRPr sz="5400" b="0" kern="1200" baseline="0">
                <a:solidFill>
                  <a:schemeClr val="bg1"/>
                </a:solidFill>
                <a:latin typeface="+mn-lt"/>
                <a:ea typeface="+mj-ea"/>
                <a:cs typeface="+mj-cs"/>
              </a:defRPr>
            </a:lvl1pPr>
          </a:lstStyle>
          <a:p>
            <a:pPr algn="ctr" fontAlgn="auto">
              <a:spcAft>
                <a:spcPts val="0"/>
              </a:spcAft>
            </a:pPr>
            <a:r>
              <a:rPr lang="en-US" sz="4800" b="1">
                <a:latin typeface="Century Gothic" panose="020B0502020202020204" pitchFamily="34" charset="0"/>
              </a:rPr>
              <a:t>Bicycle Advisory Committee</a:t>
            </a:r>
          </a:p>
        </p:txBody>
      </p:sp>
      <p:sp>
        <p:nvSpPr>
          <p:cNvPr id="14" name="Text Placeholder 5">
            <a:extLst>
              <a:ext uri="{FF2B5EF4-FFF2-40B4-BE49-F238E27FC236}">
                <a16:creationId xmlns:a16="http://schemas.microsoft.com/office/drawing/2014/main" id="{44BB7F11-1CDF-4921-883F-9D5E66AC4A3D}"/>
              </a:ext>
            </a:extLst>
          </p:cNvPr>
          <p:cNvSpPr txBox="1">
            <a:spLocks/>
          </p:cNvSpPr>
          <p:nvPr/>
        </p:nvSpPr>
        <p:spPr>
          <a:xfrm>
            <a:off x="581090" y="3167406"/>
            <a:ext cx="11047445" cy="669304"/>
          </a:xfrm>
          <a:prstGeom prst="rect">
            <a:avLst/>
          </a:prstGeom>
        </p:spPr>
        <p:txBody>
          <a:bodyPr/>
          <a:lstStyle>
            <a:lvl1pPr marL="0" indent="0" algn="l" defTabSz="914400" rtl="0" eaLnBrk="1" latinLnBrk="0" hangingPunct="1">
              <a:lnSpc>
                <a:spcPct val="90000"/>
              </a:lnSpc>
              <a:spcBef>
                <a:spcPts val="1000"/>
              </a:spcBef>
              <a:buFontTx/>
              <a:buNone/>
              <a:defRPr sz="3200" b="0" kern="1200">
                <a:solidFill>
                  <a:schemeClr val="bg1"/>
                </a:solidFill>
                <a:latin typeface="+mn-lt"/>
                <a:ea typeface="+mn-ea"/>
                <a:cs typeface="+mn-cs"/>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kern="1200">
                <a:solidFill>
                  <a:schemeClr val="bg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en-US" sz="2800">
              <a:latin typeface="Century Gothic" panose="020B0502020202020204" pitchFamily="34" charset="0"/>
            </a:endParaRPr>
          </a:p>
        </p:txBody>
      </p:sp>
      <p:pic>
        <p:nvPicPr>
          <p:cNvPr id="17" name="Picture 16" descr="A picture containing text, sign&#10;&#10;Description automatically generated">
            <a:extLst>
              <a:ext uri="{FF2B5EF4-FFF2-40B4-BE49-F238E27FC236}">
                <a16:creationId xmlns:a16="http://schemas.microsoft.com/office/drawing/2014/main" id="{A8D5E53B-D702-4A0F-9938-EECDCFEEF89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934794" y="5377488"/>
            <a:ext cx="2499090" cy="1005840"/>
          </a:xfrm>
          <a:prstGeom prst="rect">
            <a:avLst/>
          </a:prstGeom>
        </p:spPr>
      </p:pic>
      <p:cxnSp>
        <p:nvCxnSpPr>
          <p:cNvPr id="8" name="Straight Connector 7">
            <a:extLst>
              <a:ext uri="{FF2B5EF4-FFF2-40B4-BE49-F238E27FC236}">
                <a16:creationId xmlns:a16="http://schemas.microsoft.com/office/drawing/2014/main" id="{2A4DAB61-578F-4F18-B187-247EC5C52BE8}"/>
              </a:ext>
            </a:extLst>
          </p:cNvPr>
          <p:cNvCxnSpPr>
            <a:cxnSpLocks/>
          </p:cNvCxnSpPr>
          <p:nvPr/>
        </p:nvCxnSpPr>
        <p:spPr>
          <a:xfrm>
            <a:off x="606490" y="2951163"/>
            <a:ext cx="11047445" cy="0"/>
          </a:xfrm>
          <a:prstGeom prst="line">
            <a:avLst/>
          </a:prstGeom>
          <a:ln w="38100">
            <a:solidFill>
              <a:srgbClr val="FFD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322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0C90D-A28A-7A5A-D7C8-5D3EACE9FB0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033F30D-3EAC-0DEE-F9B4-243C538A904E}"/>
              </a:ext>
            </a:extLst>
          </p:cNvPr>
          <p:cNvSpPr/>
          <p:nvPr/>
        </p:nvSpPr>
        <p:spPr>
          <a:xfrm>
            <a:off x="8389" y="1419225"/>
            <a:ext cx="12192000" cy="4628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5A7EA6-2445-E14E-C3EC-7B512C09FBFF}"/>
              </a:ext>
            </a:extLst>
          </p:cNvPr>
          <p:cNvSpPr>
            <a:spLocks noGrp="1"/>
          </p:cNvSpPr>
          <p:nvPr>
            <p:ph type="title"/>
          </p:nvPr>
        </p:nvSpPr>
        <p:spPr/>
        <p:txBody>
          <a:bodyPr/>
          <a:lstStyle/>
          <a:p>
            <a:pPr algn="ctr"/>
            <a:r>
              <a:rPr lang="en-US"/>
              <a:t>Public Comment</a:t>
            </a:r>
          </a:p>
        </p:txBody>
      </p:sp>
      <p:sp>
        <p:nvSpPr>
          <p:cNvPr id="4" name="Slide Number Placeholder 3">
            <a:extLst>
              <a:ext uri="{FF2B5EF4-FFF2-40B4-BE49-F238E27FC236}">
                <a16:creationId xmlns:a16="http://schemas.microsoft.com/office/drawing/2014/main" id="{E103F5EE-10F3-B2A8-9301-7BC4CEA64127}"/>
              </a:ext>
            </a:extLst>
          </p:cNvPr>
          <p:cNvSpPr>
            <a:spLocks noGrp="1"/>
          </p:cNvSpPr>
          <p:nvPr>
            <p:ph type="sldNum" sz="quarter" idx="4"/>
          </p:nvPr>
        </p:nvSpPr>
        <p:spPr/>
        <p:txBody>
          <a:bodyPr/>
          <a:lstStyle/>
          <a:p>
            <a:fld id="{63A82FDE-EB22-453B-9CDD-747AD1B69E97}" type="slidenum">
              <a:rPr lang="en-US" smtClean="0"/>
              <a:t>10</a:t>
            </a:fld>
            <a:endParaRPr lang="en-US"/>
          </a:p>
        </p:txBody>
      </p:sp>
      <p:sp>
        <p:nvSpPr>
          <p:cNvPr id="7" name="Text Placeholder 1">
            <a:extLst>
              <a:ext uri="{FF2B5EF4-FFF2-40B4-BE49-F238E27FC236}">
                <a16:creationId xmlns:a16="http://schemas.microsoft.com/office/drawing/2014/main" id="{D7D01C37-F306-600E-FABB-F0EE1AADBB89}"/>
              </a:ext>
            </a:extLst>
          </p:cNvPr>
          <p:cNvSpPr txBox="1">
            <a:spLocks/>
          </p:cNvSpPr>
          <p:nvPr/>
        </p:nvSpPr>
        <p:spPr>
          <a:xfrm>
            <a:off x="0" y="1818641"/>
            <a:ext cx="12192000" cy="319023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None/>
            </a:pPr>
            <a:r>
              <a:rPr lang="en-US" sz="2400">
                <a:solidFill>
                  <a:schemeClr val="bg1"/>
                </a:solidFill>
                <a:latin typeface="+mj-lt"/>
              </a:rPr>
              <a:t>Send </a:t>
            </a:r>
            <a:r>
              <a:rPr lang="en-US" sz="2400" b="1">
                <a:solidFill>
                  <a:schemeClr val="bg1"/>
                </a:solidFill>
                <a:latin typeface="+mj-lt"/>
              </a:rPr>
              <a:t>written comments</a:t>
            </a:r>
            <a:r>
              <a:rPr lang="en-US" sz="2400">
                <a:solidFill>
                  <a:schemeClr val="bg1"/>
                </a:solidFill>
                <a:latin typeface="+mj-lt"/>
              </a:rPr>
              <a:t> to </a:t>
            </a:r>
            <a:r>
              <a:rPr lang="en-US" sz="2400">
                <a:solidFill>
                  <a:schemeClr val="bg1"/>
                </a:solidFill>
                <a:latin typeface="+mj-lt"/>
                <a:hlinkClick r:id="rId3">
                  <a:extLst>
                    <a:ext uri="{A12FA001-AC4F-418D-AE19-62706E023703}">
                      <ahyp:hlinkClr xmlns:ahyp="http://schemas.microsoft.com/office/drawing/2018/hyperlinkcolor" val="tx"/>
                    </a:ext>
                  </a:extLst>
                </a:hlinkClick>
              </a:rPr>
              <a:t>bac@houstontx.gov</a:t>
            </a:r>
            <a:r>
              <a:rPr lang="en-US" sz="2400">
                <a:solidFill>
                  <a:schemeClr val="bg1"/>
                </a:solidFill>
                <a:latin typeface="+mj-lt"/>
              </a:rPr>
              <a:t> by 5:00pm the day before BAC meetings. Comments will be read aloud by staff during the meeting. </a:t>
            </a:r>
          </a:p>
          <a:p>
            <a:pPr marL="0" indent="0" fontAlgn="auto">
              <a:lnSpc>
                <a:spcPct val="100000"/>
              </a:lnSpc>
              <a:spcBef>
                <a:spcPts val="0"/>
              </a:spcBef>
              <a:spcAft>
                <a:spcPts val="0"/>
              </a:spcAft>
              <a:buNone/>
            </a:pPr>
            <a:endParaRPr lang="en-US" sz="2400" b="1">
              <a:solidFill>
                <a:schemeClr val="bg1"/>
              </a:solidFill>
              <a:latin typeface="+mj-lt"/>
            </a:endParaRPr>
          </a:p>
          <a:p>
            <a:pPr marL="0" indent="0" fontAlgn="auto">
              <a:lnSpc>
                <a:spcPct val="100000"/>
              </a:lnSpc>
              <a:spcBef>
                <a:spcPts val="0"/>
              </a:spcBef>
              <a:spcAft>
                <a:spcPts val="0"/>
              </a:spcAft>
              <a:buNone/>
            </a:pPr>
            <a:r>
              <a:rPr lang="en-US" sz="2400">
                <a:solidFill>
                  <a:schemeClr val="bg1"/>
                </a:solidFill>
                <a:latin typeface="+mj-lt"/>
              </a:rPr>
              <a:t>The public is invited to give comments in person at the beginning of the meeting. Please submit a comment card if you intend to speak.</a:t>
            </a:r>
          </a:p>
          <a:p>
            <a:pPr marL="0" indent="0" fontAlgn="auto">
              <a:lnSpc>
                <a:spcPct val="100000"/>
              </a:lnSpc>
              <a:spcBef>
                <a:spcPts val="0"/>
              </a:spcBef>
              <a:spcAft>
                <a:spcPts val="0"/>
              </a:spcAft>
              <a:buNone/>
            </a:pPr>
            <a:endParaRPr lang="en-US" sz="2400">
              <a:solidFill>
                <a:schemeClr val="bg1"/>
              </a:solidFill>
              <a:latin typeface="+mj-lt"/>
              <a:cs typeface="Arial" panose="020B0604020202020204" pitchFamily="34" charset="0"/>
            </a:endParaRPr>
          </a:p>
          <a:p>
            <a:pPr marL="0" indent="0" fontAlgn="auto">
              <a:lnSpc>
                <a:spcPct val="100000"/>
              </a:lnSpc>
              <a:spcBef>
                <a:spcPts val="0"/>
              </a:spcBef>
              <a:spcAft>
                <a:spcPts val="0"/>
              </a:spcAft>
              <a:buNone/>
            </a:pPr>
            <a:r>
              <a:rPr lang="en-US" sz="2400">
                <a:solidFill>
                  <a:schemeClr val="bg1"/>
                </a:solidFill>
                <a:latin typeface="+mj-lt"/>
                <a:cs typeface="Arial" panose="020B0604020202020204" pitchFamily="34" charset="0"/>
              </a:rPr>
              <a:t>The public is invited to speak for up to two (2) minutes.</a:t>
            </a:r>
          </a:p>
        </p:txBody>
      </p:sp>
    </p:spTree>
    <p:extLst>
      <p:ext uri="{BB962C8B-B14F-4D97-AF65-F5344CB8AC3E}">
        <p14:creationId xmlns:p14="http://schemas.microsoft.com/office/powerpoint/2010/main" val="2784919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a:xfrm>
            <a:off x="1" y="3328297"/>
            <a:ext cx="12191999" cy="689882"/>
          </a:xfrm>
        </p:spPr>
        <p:txBody>
          <a:bodyPr/>
          <a:lstStyle/>
          <a:p>
            <a:r>
              <a:rPr lang="en-US" dirty="0"/>
              <a:t>Recommendation for Resolution of </a:t>
            </a:r>
            <a:br>
              <a:rPr lang="en-US" dirty="0"/>
            </a:br>
            <a:r>
              <a:rPr lang="en-US" dirty="0"/>
              <a:t>Support for Safe Streets for All</a:t>
            </a:r>
            <a:br>
              <a:rPr lang="en-US" dirty="0"/>
            </a:br>
            <a:br>
              <a:rPr lang="en-US" dirty="0"/>
            </a:br>
            <a:endParaRPr lang="en-US" sz="2400" dirty="0"/>
          </a:p>
        </p:txBody>
      </p:sp>
    </p:spTree>
    <p:extLst>
      <p:ext uri="{BB962C8B-B14F-4D97-AF65-F5344CB8AC3E}">
        <p14:creationId xmlns:p14="http://schemas.microsoft.com/office/powerpoint/2010/main" val="4077001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A8054F24-0373-FC2D-980B-D31A4A7DE774}"/>
              </a:ext>
            </a:extLst>
          </p:cNvPr>
          <p:cNvSpPr>
            <a:spLocks noGrp="1"/>
          </p:cNvSpPr>
          <p:nvPr>
            <p:ph type="title"/>
          </p:nvPr>
        </p:nvSpPr>
        <p:spPr>
          <a:xfrm>
            <a:off x="1" y="3328297"/>
            <a:ext cx="12191999" cy="689882"/>
          </a:xfrm>
        </p:spPr>
        <p:txBody>
          <a:bodyPr/>
          <a:lstStyle/>
          <a:p>
            <a:r>
              <a:rPr lang="en-US" dirty="0"/>
              <a:t>Recommendation for Letter of Support for the Antoine Multimodal Design</a:t>
            </a:r>
            <a:endParaRPr lang="en-US" sz="2400" dirty="0"/>
          </a:p>
        </p:txBody>
      </p:sp>
    </p:spTree>
    <p:extLst>
      <p:ext uri="{BB962C8B-B14F-4D97-AF65-F5344CB8AC3E}">
        <p14:creationId xmlns:p14="http://schemas.microsoft.com/office/powerpoint/2010/main" val="2399115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p:txBody>
          <a:bodyPr/>
          <a:lstStyle/>
          <a:p>
            <a:r>
              <a:rPr lang="en-US"/>
              <a:t>Open Forum</a:t>
            </a:r>
            <a:endParaRPr lang="en-US" sz="2400"/>
          </a:p>
        </p:txBody>
      </p:sp>
    </p:spTree>
    <p:extLst>
      <p:ext uri="{BB962C8B-B14F-4D97-AF65-F5344CB8AC3E}">
        <p14:creationId xmlns:p14="http://schemas.microsoft.com/office/powerpoint/2010/main" val="3970388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p:txBody>
          <a:bodyPr/>
          <a:lstStyle/>
          <a:p>
            <a:r>
              <a:rPr lang="en-US"/>
              <a:t>Announcements and Events</a:t>
            </a:r>
          </a:p>
        </p:txBody>
      </p:sp>
    </p:spTree>
    <p:extLst>
      <p:ext uri="{BB962C8B-B14F-4D97-AF65-F5344CB8AC3E}">
        <p14:creationId xmlns:p14="http://schemas.microsoft.com/office/powerpoint/2010/main" val="2999916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61DF71-559F-4AD7-BC54-7410832F58B8}"/>
              </a:ext>
            </a:extLst>
          </p:cNvPr>
          <p:cNvSpPr/>
          <p:nvPr/>
        </p:nvSpPr>
        <p:spPr>
          <a:xfrm>
            <a:off x="8389" y="1419226"/>
            <a:ext cx="12192000" cy="3895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AA40C-76BE-4DC7-BF3C-37E1B65CA8F2}"/>
              </a:ext>
            </a:extLst>
          </p:cNvPr>
          <p:cNvSpPr>
            <a:spLocks noGrp="1"/>
          </p:cNvSpPr>
          <p:nvPr>
            <p:ph type="title"/>
          </p:nvPr>
        </p:nvSpPr>
        <p:spPr/>
        <p:txBody>
          <a:bodyPr/>
          <a:lstStyle/>
          <a:p>
            <a:pPr algn="ctr"/>
            <a:r>
              <a:rPr lang="en-US"/>
              <a:t>Announcements</a:t>
            </a:r>
          </a:p>
        </p:txBody>
      </p:sp>
      <p:sp>
        <p:nvSpPr>
          <p:cNvPr id="4" name="Slide Number Placeholder 3">
            <a:extLst>
              <a:ext uri="{FF2B5EF4-FFF2-40B4-BE49-F238E27FC236}">
                <a16:creationId xmlns:a16="http://schemas.microsoft.com/office/drawing/2014/main" id="{B380FAFE-4A7C-479F-99F6-E5919BE558EB}"/>
              </a:ext>
            </a:extLst>
          </p:cNvPr>
          <p:cNvSpPr>
            <a:spLocks noGrp="1"/>
          </p:cNvSpPr>
          <p:nvPr>
            <p:ph type="sldNum" sz="quarter" idx="4"/>
          </p:nvPr>
        </p:nvSpPr>
        <p:spPr/>
        <p:txBody>
          <a:bodyPr/>
          <a:lstStyle/>
          <a:p>
            <a:fld id="{63A82FDE-EB22-453B-9CDD-747AD1B69E97}" type="slidenum">
              <a:rPr lang="en-US" smtClean="0"/>
              <a:t>15</a:t>
            </a:fld>
            <a:endParaRPr lang="en-US"/>
          </a:p>
        </p:txBody>
      </p:sp>
      <p:sp>
        <p:nvSpPr>
          <p:cNvPr id="7" name="Text Placeholder 1">
            <a:extLst>
              <a:ext uri="{FF2B5EF4-FFF2-40B4-BE49-F238E27FC236}">
                <a16:creationId xmlns:a16="http://schemas.microsoft.com/office/drawing/2014/main" id="{21D311EE-BDBB-49A2-A63E-839735947300}"/>
              </a:ext>
            </a:extLst>
          </p:cNvPr>
          <p:cNvSpPr txBox="1">
            <a:spLocks/>
          </p:cNvSpPr>
          <p:nvPr/>
        </p:nvSpPr>
        <p:spPr>
          <a:xfrm>
            <a:off x="0" y="1543051"/>
            <a:ext cx="11887200" cy="346583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None/>
            </a:pPr>
            <a:r>
              <a:rPr lang="en-US" sz="2000" b="1" u="sng" dirty="0">
                <a:solidFill>
                  <a:schemeClr val="bg1"/>
                </a:solidFill>
                <a:latin typeface="+mj-lt"/>
              </a:rPr>
              <a:t>Next Meetings</a:t>
            </a:r>
          </a:p>
          <a:p>
            <a:pPr marL="0" indent="0" fontAlgn="auto">
              <a:lnSpc>
                <a:spcPct val="100000"/>
              </a:lnSpc>
              <a:spcBef>
                <a:spcPts val="0"/>
              </a:spcBef>
              <a:spcAft>
                <a:spcPts val="0"/>
              </a:spcAft>
              <a:buNone/>
            </a:pPr>
            <a:endParaRPr lang="en-US" sz="2000" dirty="0">
              <a:solidFill>
                <a:schemeClr val="bg1"/>
              </a:solidFill>
              <a:latin typeface="+mj-lt"/>
            </a:endParaRPr>
          </a:p>
          <a:p>
            <a:pPr fontAlgn="auto">
              <a:lnSpc>
                <a:spcPct val="100000"/>
              </a:lnSpc>
              <a:spcBef>
                <a:spcPts val="0"/>
              </a:spcBef>
              <a:spcAft>
                <a:spcPts val="0"/>
              </a:spcAft>
            </a:pPr>
            <a:r>
              <a:rPr lang="en-US" sz="2000" b="1" dirty="0">
                <a:solidFill>
                  <a:schemeClr val="bg1"/>
                </a:solidFill>
                <a:latin typeface="+mj-lt"/>
              </a:rPr>
              <a:t>Education Subcommittee</a:t>
            </a:r>
            <a:r>
              <a:rPr lang="en-US" sz="2000" dirty="0">
                <a:solidFill>
                  <a:schemeClr val="bg1"/>
                </a:solidFill>
                <a:latin typeface="+mj-lt"/>
              </a:rPr>
              <a:t>: March 26, 2:00-4:00pm: </a:t>
            </a:r>
          </a:p>
          <a:p>
            <a:pPr marL="0" indent="0" fontAlgn="auto">
              <a:lnSpc>
                <a:spcPct val="100000"/>
              </a:lnSpc>
              <a:spcBef>
                <a:spcPts val="0"/>
              </a:spcBef>
              <a:spcAft>
                <a:spcPts val="0"/>
              </a:spcAft>
              <a:buNone/>
            </a:pPr>
            <a:r>
              <a:rPr lang="en-US" sz="2000" dirty="0">
                <a:solidFill>
                  <a:schemeClr val="bg1"/>
                </a:solidFill>
                <a:latin typeface="+mj-lt"/>
              </a:rPr>
              <a:t>Skyline Conference Room/Microsoft Teams</a:t>
            </a:r>
          </a:p>
          <a:p>
            <a:pPr marL="0" indent="0" fontAlgn="auto">
              <a:lnSpc>
                <a:spcPct val="100000"/>
              </a:lnSpc>
              <a:spcBef>
                <a:spcPts val="0"/>
              </a:spcBef>
              <a:spcAft>
                <a:spcPts val="0"/>
              </a:spcAft>
              <a:buNone/>
            </a:pPr>
            <a:endParaRPr lang="en-US" sz="2000" dirty="0">
              <a:solidFill>
                <a:schemeClr val="bg1"/>
              </a:solidFill>
              <a:latin typeface="+mj-lt"/>
            </a:endParaRPr>
          </a:p>
          <a:p>
            <a:pPr fontAlgn="auto">
              <a:lnSpc>
                <a:spcPct val="100000"/>
              </a:lnSpc>
              <a:spcBef>
                <a:spcPts val="0"/>
              </a:spcBef>
              <a:spcAft>
                <a:spcPts val="0"/>
              </a:spcAft>
            </a:pPr>
            <a:r>
              <a:rPr lang="en-US" sz="2000" b="1" dirty="0">
                <a:solidFill>
                  <a:schemeClr val="bg1"/>
                </a:solidFill>
                <a:latin typeface="+mj-lt"/>
              </a:rPr>
              <a:t>Bicycle Advisory Committee</a:t>
            </a:r>
            <a:r>
              <a:rPr lang="en-US" sz="2000" dirty="0">
                <a:solidFill>
                  <a:schemeClr val="bg1"/>
                </a:solidFill>
                <a:latin typeface="+mj-lt"/>
              </a:rPr>
              <a:t>: April 23, 2:00-4:00pm: </a:t>
            </a:r>
          </a:p>
          <a:p>
            <a:pPr marL="0" indent="0" fontAlgn="auto">
              <a:lnSpc>
                <a:spcPct val="100000"/>
              </a:lnSpc>
              <a:spcBef>
                <a:spcPts val="0"/>
              </a:spcBef>
              <a:spcAft>
                <a:spcPts val="0"/>
              </a:spcAft>
              <a:buNone/>
            </a:pPr>
            <a:r>
              <a:rPr lang="en-US" sz="2000" dirty="0">
                <a:solidFill>
                  <a:schemeClr val="bg1"/>
                </a:solidFill>
                <a:latin typeface="+mj-lt"/>
              </a:rPr>
              <a:t>Raia Conference Room </a:t>
            </a:r>
            <a:r>
              <a:rPr lang="en-US" sz="2000" b="1" dirty="0">
                <a:solidFill>
                  <a:schemeClr val="bg1"/>
                </a:solidFill>
                <a:latin typeface="+mj-lt"/>
              </a:rPr>
              <a:t>(In-Person Only)</a:t>
            </a:r>
          </a:p>
          <a:p>
            <a:pPr marL="0" indent="0" fontAlgn="auto">
              <a:lnSpc>
                <a:spcPct val="100000"/>
              </a:lnSpc>
              <a:spcBef>
                <a:spcPts val="0"/>
              </a:spcBef>
              <a:spcAft>
                <a:spcPts val="0"/>
              </a:spcAft>
              <a:buNone/>
            </a:pPr>
            <a:endParaRPr lang="en-US" sz="2000" dirty="0">
              <a:solidFill>
                <a:schemeClr val="bg1"/>
              </a:solidFill>
              <a:latin typeface="+mj-lt"/>
            </a:endParaRPr>
          </a:p>
          <a:p>
            <a:pPr fontAlgn="auto">
              <a:lnSpc>
                <a:spcPct val="100000"/>
              </a:lnSpc>
              <a:spcBef>
                <a:spcPts val="0"/>
              </a:spcBef>
              <a:spcAft>
                <a:spcPts val="0"/>
              </a:spcAft>
            </a:pPr>
            <a:r>
              <a:rPr lang="en-US" sz="2000" b="1" dirty="0">
                <a:solidFill>
                  <a:schemeClr val="bg1"/>
                </a:solidFill>
                <a:latin typeface="+mj-lt"/>
              </a:rPr>
              <a:t>Infrastructure Subcommittee</a:t>
            </a:r>
            <a:r>
              <a:rPr lang="en-US" sz="2000" dirty="0">
                <a:solidFill>
                  <a:schemeClr val="bg1"/>
                </a:solidFill>
                <a:latin typeface="+mj-lt"/>
              </a:rPr>
              <a:t>: , May 28, 2:00-4:00pm:</a:t>
            </a:r>
          </a:p>
          <a:p>
            <a:pPr marL="0" indent="0" fontAlgn="auto">
              <a:lnSpc>
                <a:spcPct val="100000"/>
              </a:lnSpc>
              <a:spcBef>
                <a:spcPts val="0"/>
              </a:spcBef>
              <a:spcAft>
                <a:spcPts val="0"/>
              </a:spcAft>
              <a:buNone/>
            </a:pPr>
            <a:r>
              <a:rPr lang="en-US" sz="2000" dirty="0">
                <a:solidFill>
                  <a:schemeClr val="bg1"/>
                </a:solidFill>
                <a:latin typeface="+mj-lt"/>
              </a:rPr>
              <a:t>Skyline Conference Room/Microsoft Teams</a:t>
            </a:r>
          </a:p>
          <a:p>
            <a:pPr marL="0" indent="0" fontAlgn="auto">
              <a:lnSpc>
                <a:spcPct val="100000"/>
              </a:lnSpc>
              <a:spcBef>
                <a:spcPts val="0"/>
              </a:spcBef>
              <a:spcAft>
                <a:spcPts val="0"/>
              </a:spcAft>
              <a:buNone/>
            </a:pPr>
            <a:endParaRPr lang="en-US" sz="2000" dirty="0">
              <a:solidFill>
                <a:schemeClr val="bg1"/>
              </a:solidFill>
              <a:latin typeface="+mj-lt"/>
            </a:endParaRPr>
          </a:p>
        </p:txBody>
      </p:sp>
    </p:spTree>
    <p:extLst>
      <p:ext uri="{BB962C8B-B14F-4D97-AF65-F5344CB8AC3E}">
        <p14:creationId xmlns:p14="http://schemas.microsoft.com/office/powerpoint/2010/main" val="336687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2">
            <a:extLst>
              <a:ext uri="{FF2B5EF4-FFF2-40B4-BE49-F238E27FC236}">
                <a16:creationId xmlns:a16="http://schemas.microsoft.com/office/drawing/2014/main" id="{85AEA4F9-A649-4624-AC5C-E5D7D610FEEB}"/>
              </a:ext>
            </a:extLst>
          </p:cNvPr>
          <p:cNvSpPr txBox="1">
            <a:spLocks noChangeArrowheads="1"/>
          </p:cNvSpPr>
          <p:nvPr/>
        </p:nvSpPr>
        <p:spPr bwMode="auto">
          <a:xfrm>
            <a:off x="4219366" y="6361835"/>
            <a:ext cx="3853745" cy="32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120000"/>
              </a:lnSpc>
            </a:pPr>
            <a:r>
              <a:rPr lang="en-US" sz="1400">
                <a:solidFill>
                  <a:schemeClr val="bg1"/>
                </a:solidFill>
                <a:latin typeface="Arial" panose="020B0604020202020204" pitchFamily="34" charset="0"/>
                <a:cs typeface="Arial" panose="020B0604020202020204" pitchFamily="34" charset="0"/>
              </a:rPr>
              <a:t>832-393-6600 </a:t>
            </a:r>
            <a:r>
              <a:rPr lang="en-US" sz="1400">
                <a:solidFill>
                  <a:schemeClr val="accent3"/>
                </a:solidFill>
                <a:latin typeface="Arial" panose="020B0604020202020204" pitchFamily="34" charset="0"/>
                <a:cs typeface="Arial" panose="020B0604020202020204" pitchFamily="34" charset="0"/>
              </a:rPr>
              <a:t>|</a:t>
            </a:r>
            <a:r>
              <a:rPr lang="en-US" sz="1400">
                <a:solidFill>
                  <a:schemeClr val="bg1"/>
                </a:solidFill>
                <a:latin typeface="Arial" panose="020B0604020202020204" pitchFamily="34" charset="0"/>
                <a:cs typeface="Arial" panose="020B0604020202020204" pitchFamily="34" charset="0"/>
              </a:rPr>
              <a:t> </a:t>
            </a:r>
            <a:r>
              <a:rPr lang="en-US" altLang="en-US" sz="1400">
                <a:solidFill>
                  <a:schemeClr val="bg1"/>
                </a:solidFill>
                <a:latin typeface="Arial" panose="020B0604020202020204" pitchFamily="34" charset="0"/>
                <a:cs typeface="Arial" panose="020B0604020202020204" pitchFamily="34" charset="0"/>
              </a:rPr>
              <a:t>www.houston.tx.gov/planning</a:t>
            </a:r>
          </a:p>
        </p:txBody>
      </p:sp>
      <p:pic>
        <p:nvPicPr>
          <p:cNvPr id="8" name="Picture 7" descr="A picture containing text, sign&#10;&#10;Description automatically generated">
            <a:extLst>
              <a:ext uri="{FF2B5EF4-FFF2-40B4-BE49-F238E27FC236}">
                <a16:creationId xmlns:a16="http://schemas.microsoft.com/office/drawing/2014/main" id="{E081EDF3-FBC9-4014-B7F5-D57E68CE3CC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896694" y="5158998"/>
            <a:ext cx="2499090" cy="1005840"/>
          </a:xfrm>
          <a:prstGeom prst="rect">
            <a:avLst/>
          </a:prstGeom>
        </p:spPr>
      </p:pic>
      <p:sp>
        <p:nvSpPr>
          <p:cNvPr id="3" name="Title 2">
            <a:extLst>
              <a:ext uri="{FF2B5EF4-FFF2-40B4-BE49-F238E27FC236}">
                <a16:creationId xmlns:a16="http://schemas.microsoft.com/office/drawing/2014/main" id="{62321CB5-BB5F-4B60-B600-704D1A812FCF}"/>
              </a:ext>
            </a:extLst>
          </p:cNvPr>
          <p:cNvSpPr>
            <a:spLocks noGrp="1"/>
          </p:cNvSpPr>
          <p:nvPr>
            <p:ph type="title"/>
          </p:nvPr>
        </p:nvSpPr>
        <p:spPr>
          <a:xfrm>
            <a:off x="0" y="3101685"/>
            <a:ext cx="12191999" cy="689882"/>
          </a:xfrm>
        </p:spPr>
        <p:txBody>
          <a:bodyPr/>
          <a:lstStyle/>
          <a:p>
            <a:r>
              <a:rPr lang="en-US" sz="4400"/>
              <a:t>Thank You</a:t>
            </a:r>
          </a:p>
        </p:txBody>
      </p:sp>
    </p:spTree>
    <p:extLst>
      <p:ext uri="{BB962C8B-B14F-4D97-AF65-F5344CB8AC3E}">
        <p14:creationId xmlns:p14="http://schemas.microsoft.com/office/powerpoint/2010/main" val="256230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61DF71-559F-4AD7-BC54-7410832F58B8}"/>
              </a:ext>
            </a:extLst>
          </p:cNvPr>
          <p:cNvSpPr/>
          <p:nvPr/>
        </p:nvSpPr>
        <p:spPr>
          <a:xfrm>
            <a:off x="0" y="1419226"/>
            <a:ext cx="12192000" cy="3895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AA40C-76BE-4DC7-BF3C-37E1B65CA8F2}"/>
              </a:ext>
            </a:extLst>
          </p:cNvPr>
          <p:cNvSpPr>
            <a:spLocks noGrp="1"/>
          </p:cNvSpPr>
          <p:nvPr>
            <p:ph type="title"/>
          </p:nvPr>
        </p:nvSpPr>
        <p:spPr/>
        <p:txBody>
          <a:bodyPr/>
          <a:lstStyle/>
          <a:p>
            <a:pPr algn="ctr"/>
            <a:r>
              <a:rPr lang="en-US"/>
              <a:t>Mission and Vision</a:t>
            </a:r>
          </a:p>
        </p:txBody>
      </p:sp>
      <p:sp>
        <p:nvSpPr>
          <p:cNvPr id="4" name="Slide Number Placeholder 3">
            <a:extLst>
              <a:ext uri="{FF2B5EF4-FFF2-40B4-BE49-F238E27FC236}">
                <a16:creationId xmlns:a16="http://schemas.microsoft.com/office/drawing/2014/main" id="{B380FAFE-4A7C-479F-99F6-E5919BE558EB}"/>
              </a:ext>
            </a:extLst>
          </p:cNvPr>
          <p:cNvSpPr>
            <a:spLocks noGrp="1"/>
          </p:cNvSpPr>
          <p:nvPr>
            <p:ph type="sldNum" sz="quarter" idx="4"/>
          </p:nvPr>
        </p:nvSpPr>
        <p:spPr/>
        <p:txBody>
          <a:bodyPr/>
          <a:lstStyle/>
          <a:p>
            <a:fld id="{63A82FDE-EB22-453B-9CDD-747AD1B69E97}" type="slidenum">
              <a:rPr lang="en-US" smtClean="0"/>
              <a:t>2</a:t>
            </a:fld>
            <a:endParaRPr lang="en-US"/>
          </a:p>
        </p:txBody>
      </p:sp>
      <p:sp>
        <p:nvSpPr>
          <p:cNvPr id="7" name="Text Placeholder 1">
            <a:extLst>
              <a:ext uri="{FF2B5EF4-FFF2-40B4-BE49-F238E27FC236}">
                <a16:creationId xmlns:a16="http://schemas.microsoft.com/office/drawing/2014/main" id="{21D311EE-BDBB-49A2-A63E-839735947300}"/>
              </a:ext>
            </a:extLst>
          </p:cNvPr>
          <p:cNvSpPr txBox="1">
            <a:spLocks/>
          </p:cNvSpPr>
          <p:nvPr/>
        </p:nvSpPr>
        <p:spPr>
          <a:xfrm>
            <a:off x="0" y="1818641"/>
            <a:ext cx="12192000" cy="3190239"/>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None/>
            </a:pPr>
            <a:r>
              <a:rPr lang="en-US" sz="2400" b="1">
                <a:solidFill>
                  <a:schemeClr val="bg1"/>
                </a:solidFill>
                <a:latin typeface="+mj-lt"/>
              </a:rPr>
              <a:t>BAC Mission</a:t>
            </a:r>
          </a:p>
          <a:p>
            <a:pPr marL="0" indent="0" fontAlgn="auto">
              <a:lnSpc>
                <a:spcPct val="100000"/>
              </a:lnSpc>
              <a:spcBef>
                <a:spcPts val="0"/>
              </a:spcBef>
              <a:spcAft>
                <a:spcPts val="0"/>
              </a:spcAft>
              <a:buNone/>
            </a:pPr>
            <a:r>
              <a:rPr lang="en-US" sz="2400">
                <a:solidFill>
                  <a:schemeClr val="bg1"/>
                </a:solidFill>
                <a:latin typeface="+mj-lt"/>
              </a:rPr>
              <a:t>To advise and make recommendations to the commission and the director on issues related to bicycling in the city including, but not limited to, amendments to the Bike Plan, bicycle safety and education, implementation of the Bike Plan, development of strategies for funding projects related to bicycling, and promoting public participation in bicycling.</a:t>
            </a:r>
          </a:p>
          <a:p>
            <a:pPr marL="0" indent="0" fontAlgn="auto">
              <a:lnSpc>
                <a:spcPct val="100000"/>
              </a:lnSpc>
              <a:spcBef>
                <a:spcPts val="0"/>
              </a:spcBef>
              <a:spcAft>
                <a:spcPts val="0"/>
              </a:spcAft>
              <a:buNone/>
            </a:pPr>
            <a:endParaRPr lang="en-US" sz="2400">
              <a:solidFill>
                <a:schemeClr val="bg1"/>
              </a:solidFill>
              <a:latin typeface="+mj-lt"/>
            </a:endParaRPr>
          </a:p>
          <a:p>
            <a:pPr marL="0" indent="0" fontAlgn="auto">
              <a:lnSpc>
                <a:spcPct val="100000"/>
              </a:lnSpc>
              <a:spcBef>
                <a:spcPts val="0"/>
              </a:spcBef>
              <a:spcAft>
                <a:spcPts val="0"/>
              </a:spcAft>
              <a:buNone/>
            </a:pPr>
            <a:r>
              <a:rPr lang="en-US" sz="2400" b="1">
                <a:solidFill>
                  <a:schemeClr val="bg1"/>
                </a:solidFill>
                <a:latin typeface="+mj-lt"/>
              </a:rPr>
              <a:t>BAC Vision</a:t>
            </a:r>
          </a:p>
          <a:p>
            <a:pPr marL="0" indent="0" fontAlgn="auto">
              <a:lnSpc>
                <a:spcPct val="100000"/>
              </a:lnSpc>
              <a:spcBef>
                <a:spcPts val="0"/>
              </a:spcBef>
              <a:spcAft>
                <a:spcPts val="0"/>
              </a:spcAft>
              <a:buNone/>
            </a:pPr>
            <a:r>
              <a:rPr lang="en-US" sz="2400">
                <a:solidFill>
                  <a:schemeClr val="bg1"/>
                </a:solidFill>
                <a:latin typeface="+mj-lt"/>
              </a:rPr>
              <a:t>By 2027, the City of Houston will be a Safer, More Accessible, Gold Level Bike-Friendly City </a:t>
            </a:r>
            <a:endParaRPr lang="en-US" sz="2000">
              <a:solidFill>
                <a:schemeClr val="bg1"/>
              </a:solidFill>
              <a:latin typeface="Arial" panose="020B0604020202020204" pitchFamily="34" charset="0"/>
              <a:cs typeface="Arial" panose="020B0604020202020204" pitchFamily="34" charset="0"/>
            </a:endParaRPr>
          </a:p>
          <a:p>
            <a:pPr marL="0" indent="0" algn="ctr" fontAlgn="auto">
              <a:spcAft>
                <a:spcPts val="0"/>
              </a:spcAft>
              <a:buNone/>
            </a:pPr>
            <a:endParaRPr lang="en-US">
              <a:solidFill>
                <a:schemeClr val="bg1"/>
              </a:solidFill>
            </a:endParaRPr>
          </a:p>
        </p:txBody>
      </p:sp>
    </p:spTree>
    <p:extLst>
      <p:ext uri="{BB962C8B-B14F-4D97-AF65-F5344CB8AC3E}">
        <p14:creationId xmlns:p14="http://schemas.microsoft.com/office/powerpoint/2010/main" val="2795021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04321-E786-4B9D-9D1E-1A831AAD3C81}"/>
              </a:ext>
            </a:extLst>
          </p:cNvPr>
          <p:cNvSpPr>
            <a:spLocks noGrp="1"/>
          </p:cNvSpPr>
          <p:nvPr>
            <p:ph type="title"/>
          </p:nvPr>
        </p:nvSpPr>
        <p:spPr/>
        <p:txBody>
          <a:bodyPr/>
          <a:lstStyle/>
          <a:p>
            <a:r>
              <a:rPr lang="en-US" dirty="0"/>
              <a:t>Roll Call</a:t>
            </a:r>
          </a:p>
        </p:txBody>
      </p:sp>
      <p:sp>
        <p:nvSpPr>
          <p:cNvPr id="3" name="Text Placeholder 2">
            <a:extLst>
              <a:ext uri="{FF2B5EF4-FFF2-40B4-BE49-F238E27FC236}">
                <a16:creationId xmlns:a16="http://schemas.microsoft.com/office/drawing/2014/main" id="{01F0D042-A560-4033-824F-93BA710F4F64}"/>
              </a:ext>
            </a:extLst>
          </p:cNvPr>
          <p:cNvSpPr>
            <a:spLocks noGrp="1"/>
          </p:cNvSpPr>
          <p:nvPr>
            <p:ph type="body" sz="quarter" idx="13"/>
          </p:nvPr>
        </p:nvSpPr>
        <p:spPr>
          <a:xfrm>
            <a:off x="662186" y="1432874"/>
            <a:ext cx="11043304" cy="5169261"/>
          </a:xfrm>
        </p:spPr>
        <p:txBody>
          <a:bodyPr numCol="2"/>
          <a:lstStyle/>
          <a:p>
            <a:r>
              <a:rPr lang="en-US" dirty="0"/>
              <a:t>Tom Compson, Chair</a:t>
            </a:r>
          </a:p>
          <a:p>
            <a:r>
              <a:rPr lang="en-US" dirty="0"/>
              <a:t>Alejandro Perez, Vice Chair</a:t>
            </a:r>
          </a:p>
          <a:p>
            <a:r>
              <a:rPr lang="en-US" dirty="0"/>
              <a:t>Tracy Alexander</a:t>
            </a:r>
          </a:p>
          <a:p>
            <a:r>
              <a:rPr lang="en-US" dirty="0"/>
              <a:t>Leah Chambers</a:t>
            </a:r>
          </a:p>
          <a:p>
            <a:r>
              <a:rPr lang="en-US" dirty="0"/>
              <a:t>Adam J. Williams</a:t>
            </a:r>
          </a:p>
          <a:p>
            <a:r>
              <a:rPr lang="en-US" dirty="0"/>
              <a:t>Carl B. Salazar</a:t>
            </a:r>
          </a:p>
          <a:p>
            <a:r>
              <a:rPr lang="en-US" dirty="0"/>
              <a:t>Joe Cutrufo</a:t>
            </a:r>
          </a:p>
          <a:p>
            <a:r>
              <a:rPr lang="en-US" dirty="0"/>
              <a:t>Lisa Graiff</a:t>
            </a:r>
          </a:p>
          <a:p>
            <a:r>
              <a:rPr lang="en-US" dirty="0"/>
              <a:t>Trevor Reichman</a:t>
            </a:r>
          </a:p>
          <a:p>
            <a:r>
              <a:rPr lang="en-US" dirty="0"/>
              <a:t>Yuhayna Mahmud</a:t>
            </a:r>
          </a:p>
          <a:p>
            <a:r>
              <a:rPr lang="en-US" dirty="0"/>
              <a:t>Nick Hellyar</a:t>
            </a:r>
          </a:p>
          <a:p>
            <a:r>
              <a:rPr lang="en-US" dirty="0"/>
              <a:t>Ben Drews</a:t>
            </a:r>
          </a:p>
          <a:p>
            <a:r>
              <a:rPr lang="en-US" dirty="0"/>
              <a:t>Amar Mohite</a:t>
            </a:r>
          </a:p>
          <a:p>
            <a:r>
              <a:rPr lang="en-US" dirty="0"/>
              <a:t>Mike VanDusen</a:t>
            </a:r>
          </a:p>
          <a:p>
            <a:r>
              <a:rPr lang="en-US" dirty="0"/>
              <a:t>Nikki Knight</a:t>
            </a:r>
          </a:p>
          <a:p>
            <a:r>
              <a:rPr lang="en-US" dirty="0"/>
              <a:t>Robin Holzer</a:t>
            </a:r>
          </a:p>
          <a:p>
            <a:r>
              <a:rPr lang="en-US" dirty="0"/>
              <a:t>Veon McReynolds</a:t>
            </a:r>
          </a:p>
          <a:p>
            <a:r>
              <a:rPr lang="en-US" b="1" u="sng" dirty="0"/>
              <a:t>Ex-officio Members:</a:t>
            </a:r>
          </a:p>
          <a:p>
            <a:r>
              <a:rPr lang="en-US" dirty="0"/>
              <a:t>Ian Hlavacek</a:t>
            </a:r>
          </a:p>
          <a:p>
            <a:r>
              <a:rPr lang="en-US" dirty="0"/>
              <a:t>Nicole Broussard*</a:t>
            </a:r>
          </a:p>
          <a:p>
            <a:r>
              <a:rPr lang="en-US" dirty="0" err="1"/>
              <a:t>Patricc</a:t>
            </a:r>
            <a:r>
              <a:rPr lang="en-US" dirty="0"/>
              <a:t> Fortiori</a:t>
            </a:r>
          </a:p>
        </p:txBody>
      </p:sp>
      <p:sp>
        <p:nvSpPr>
          <p:cNvPr id="5" name="Slide Number Placeholder 4">
            <a:extLst>
              <a:ext uri="{FF2B5EF4-FFF2-40B4-BE49-F238E27FC236}">
                <a16:creationId xmlns:a16="http://schemas.microsoft.com/office/drawing/2014/main" id="{A4220BF4-5594-472D-A0FD-D4DE744B6EFC}"/>
              </a:ext>
            </a:extLst>
          </p:cNvPr>
          <p:cNvSpPr>
            <a:spLocks noGrp="1"/>
          </p:cNvSpPr>
          <p:nvPr>
            <p:ph type="sldNum" sz="quarter" idx="4"/>
          </p:nvPr>
        </p:nvSpPr>
        <p:spPr/>
        <p:txBody>
          <a:bodyPr/>
          <a:lstStyle/>
          <a:p>
            <a:fld id="{63A82FDE-EB22-453B-9CDD-747AD1B69E97}" type="slidenum">
              <a:rPr lang="en-US" smtClean="0"/>
              <a:t>3</a:t>
            </a:fld>
            <a:endParaRPr lang="en-US"/>
          </a:p>
        </p:txBody>
      </p:sp>
    </p:spTree>
    <p:extLst>
      <p:ext uri="{BB962C8B-B14F-4D97-AF65-F5344CB8AC3E}">
        <p14:creationId xmlns:p14="http://schemas.microsoft.com/office/powerpoint/2010/main" val="324075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427A-C8D3-4CEE-802C-5433FC64AC4E}"/>
              </a:ext>
            </a:extLst>
          </p:cNvPr>
          <p:cNvSpPr>
            <a:spLocks noGrp="1"/>
          </p:cNvSpPr>
          <p:nvPr>
            <p:ph type="title"/>
          </p:nvPr>
        </p:nvSpPr>
        <p:spPr/>
        <p:txBody>
          <a:bodyPr/>
          <a:lstStyle/>
          <a:p>
            <a:r>
              <a:rPr lang="en-US"/>
              <a:t>Agenda</a:t>
            </a:r>
          </a:p>
        </p:txBody>
      </p:sp>
      <p:sp>
        <p:nvSpPr>
          <p:cNvPr id="3" name="Text Placeholder 2">
            <a:extLst>
              <a:ext uri="{FF2B5EF4-FFF2-40B4-BE49-F238E27FC236}">
                <a16:creationId xmlns:a16="http://schemas.microsoft.com/office/drawing/2014/main" id="{00025F51-5AE0-4A85-BC56-4E69FD6DD24C}"/>
              </a:ext>
            </a:extLst>
          </p:cNvPr>
          <p:cNvSpPr>
            <a:spLocks noGrp="1"/>
          </p:cNvSpPr>
          <p:nvPr>
            <p:ph type="body" sz="quarter" idx="13"/>
          </p:nvPr>
        </p:nvSpPr>
        <p:spPr>
          <a:xfrm>
            <a:off x="604730" y="1115271"/>
            <a:ext cx="10806562" cy="4627458"/>
          </a:xfrm>
        </p:spPr>
        <p:txBody>
          <a:bodyPr/>
          <a:lstStyle/>
          <a:p>
            <a:pPr marL="342900" marR="0" lvl="0" indent="-342900">
              <a:lnSpc>
                <a:spcPct val="150000"/>
              </a:lnSpc>
              <a:spcBef>
                <a:spcPts val="0"/>
              </a:spcBef>
              <a:spcAft>
                <a:spcPts val="0"/>
              </a:spcAft>
              <a:buAutoNum type="arabicPeriod"/>
            </a:pPr>
            <a:r>
              <a:rPr lang="en-US" sz="1400" dirty="0">
                <a:latin typeface="Arial" panose="020B0604020202020204" pitchFamily="34" charset="0"/>
                <a:ea typeface="Calibri" panose="020F0502020204030204" pitchFamily="34" charset="0"/>
                <a:cs typeface="Times New Roman" panose="02020603050405020304" pitchFamily="18" charset="0"/>
              </a:rPr>
              <a:t>Director’s Report</a:t>
            </a:r>
          </a:p>
          <a:p>
            <a:pPr marL="342900" marR="0" lvl="0" indent="-342900">
              <a:lnSpc>
                <a:spcPct val="150000"/>
              </a:lnSpc>
              <a:spcBef>
                <a:spcPts val="0"/>
              </a:spcBef>
              <a:spcAft>
                <a:spcPts val="0"/>
              </a:spcAft>
              <a:buAutoNum type="arabicPeriod"/>
            </a:pPr>
            <a:r>
              <a:rPr lang="en-US" sz="1400" dirty="0">
                <a:latin typeface="Arial" panose="020B0604020202020204" pitchFamily="34" charset="0"/>
                <a:ea typeface="Calibri" panose="020F0502020204030204" pitchFamily="34" charset="0"/>
                <a:cs typeface="Times New Roman" panose="02020603050405020304" pitchFamily="18" charset="0"/>
              </a:rPr>
              <a:t>Chair’s Report</a:t>
            </a:r>
          </a:p>
          <a:p>
            <a:pPr marL="342900" marR="0" lvl="0" indent="-342900">
              <a:lnSpc>
                <a:spcPct val="150000"/>
              </a:lnSpc>
              <a:spcBef>
                <a:spcPts val="0"/>
              </a:spcBef>
              <a:spcAft>
                <a:spcPts val="0"/>
              </a:spcAft>
              <a:buAutoNum type="arabicPeriod"/>
            </a:pPr>
            <a:r>
              <a:rPr lang="en-US" sz="1400" dirty="0">
                <a:latin typeface="Arial" panose="020B0604020202020204" pitchFamily="34" charset="0"/>
                <a:ea typeface="Calibri" panose="020F0502020204030204" pitchFamily="34" charset="0"/>
                <a:cs typeface="Times New Roman" panose="02020603050405020304" pitchFamily="18" charset="0"/>
              </a:rPr>
              <a:t>Approval of October 2024 Minutes</a:t>
            </a:r>
          </a:p>
          <a:p>
            <a:pPr marL="342900" marR="0" lvl="0" indent="-342900">
              <a:lnSpc>
                <a:spcPct val="150000"/>
              </a:lnSpc>
              <a:spcBef>
                <a:spcPts val="0"/>
              </a:spcBef>
              <a:spcAft>
                <a:spcPts val="0"/>
              </a:spcAft>
              <a:buAutoNum type="arabicPeriod"/>
            </a:pPr>
            <a:r>
              <a:rPr lang="en-US" sz="1400" dirty="0">
                <a:latin typeface="Arial" panose="020B0604020202020204" pitchFamily="34" charset="0"/>
                <a:ea typeface="Calibri" panose="020F0502020204030204" pitchFamily="34" charset="0"/>
                <a:cs typeface="Times New Roman" panose="02020603050405020304" pitchFamily="18" charset="0"/>
              </a:rPr>
              <a:t>Public Comment</a:t>
            </a:r>
          </a:p>
          <a:p>
            <a:pPr marL="342900" marR="0" lvl="0" indent="-342900">
              <a:lnSpc>
                <a:spcPct val="150000"/>
              </a:lnSpc>
              <a:spcBef>
                <a:spcPts val="0"/>
              </a:spcBef>
              <a:spcAft>
                <a:spcPts val="0"/>
              </a:spcAft>
              <a:buAutoNum type="arabicPeriod"/>
            </a:pPr>
            <a:r>
              <a:rPr lang="en-US" sz="1400" dirty="0">
                <a:latin typeface="Arial" panose="020B0604020202020204" pitchFamily="34" charset="0"/>
                <a:ea typeface="Calibri" panose="020F0502020204030204" pitchFamily="34" charset="0"/>
                <a:cs typeface="Times New Roman" panose="02020603050405020304" pitchFamily="18" charset="0"/>
              </a:rPr>
              <a:t>Recommendation for Resolution of Support for Safe Streets for All</a:t>
            </a:r>
          </a:p>
          <a:p>
            <a:pPr marL="342900" marR="0" lvl="0" indent="-342900">
              <a:lnSpc>
                <a:spcPct val="150000"/>
              </a:lnSpc>
              <a:spcBef>
                <a:spcPts val="0"/>
              </a:spcBef>
              <a:spcAft>
                <a:spcPts val="0"/>
              </a:spcAft>
              <a:buAutoNum type="arabicPeriod"/>
            </a:pPr>
            <a:r>
              <a:rPr lang="en-US" sz="1400" dirty="0">
                <a:latin typeface="Arial" panose="020B0604020202020204" pitchFamily="34" charset="0"/>
                <a:ea typeface="Calibri" panose="020F0502020204030204" pitchFamily="34" charset="0"/>
                <a:cs typeface="Times New Roman" panose="02020603050405020304" pitchFamily="18" charset="0"/>
              </a:rPr>
              <a:t>Recommendation for Letter of Support for the Antoine Drive Multimodal Design</a:t>
            </a:r>
            <a:endParaRPr lang="en-US" sz="1400" b="1"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50000"/>
              </a:lnSpc>
              <a:spcBef>
                <a:spcPts val="0"/>
              </a:spcBef>
              <a:buFont typeface="+mj-lt"/>
              <a:buAutoNum type="arabicPeriod"/>
            </a:pPr>
            <a:r>
              <a:rPr lang="en-US" sz="1400" dirty="0">
                <a:latin typeface="Arial" panose="020B0604020202020204" pitchFamily="34" charset="0"/>
                <a:ea typeface="Calibri" panose="020F0502020204030204" pitchFamily="34" charset="0"/>
                <a:cs typeface="Times New Roman" panose="02020603050405020304" pitchFamily="18" charset="0"/>
              </a:rPr>
              <a:t>Open Forum</a:t>
            </a:r>
          </a:p>
          <a:p>
            <a:pPr marL="342900" indent="-342900">
              <a:lnSpc>
                <a:spcPct val="150000"/>
              </a:lnSpc>
              <a:spcBef>
                <a:spcPts val="0"/>
              </a:spcBef>
              <a:buFont typeface="+mj-lt"/>
              <a:buAutoNum type="arabicPeriod"/>
            </a:pPr>
            <a:r>
              <a:rPr lang="en-US" sz="1400" dirty="0">
                <a:latin typeface="Arial" panose="020B0604020202020204" pitchFamily="34" charset="0"/>
                <a:ea typeface="Calibri" panose="020F0502020204030204" pitchFamily="34" charset="0"/>
                <a:cs typeface="Times New Roman" panose="02020603050405020304" pitchFamily="18" charset="0"/>
              </a:rPr>
              <a:t>Announcements</a:t>
            </a:r>
          </a:p>
          <a:p>
            <a:pPr marL="342900" indent="-342900">
              <a:lnSpc>
                <a:spcPct val="150000"/>
              </a:lnSpc>
              <a:spcBef>
                <a:spcPts val="0"/>
              </a:spcBef>
              <a:buFont typeface="+mj-lt"/>
              <a:buAutoNum type="arabicPeriod"/>
            </a:pP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50000"/>
              </a:lnSpc>
              <a:spcBef>
                <a:spcPts val="0"/>
              </a:spcBef>
              <a:buFont typeface="+mj-lt"/>
              <a:buAutoNum type="arabicPeriod"/>
            </a:pPr>
            <a:endParaRPr lang="en-US" sz="1400" dirty="0">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50000"/>
              </a:lnSpc>
              <a:spcBef>
                <a:spcPts val="0"/>
              </a:spcBef>
              <a:buFont typeface="+mj-lt"/>
              <a:buAutoNum type="arabicPeriod"/>
            </a:pP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50000"/>
              </a:lnSpc>
              <a:spcBef>
                <a:spcPts val="0"/>
              </a:spcBef>
              <a:buFont typeface="+mj-lt"/>
              <a:buAutoNum type="arabicPeriod"/>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r>
              <a:rPr lang="en-US" b="1" dirty="0"/>
              <a:t>The public is invited to speak for up to two (2) minutes each at the beginning of the meeting. </a:t>
            </a:r>
          </a:p>
        </p:txBody>
      </p:sp>
      <p:sp>
        <p:nvSpPr>
          <p:cNvPr id="4" name="Slide Number Placeholder 3">
            <a:extLst>
              <a:ext uri="{FF2B5EF4-FFF2-40B4-BE49-F238E27FC236}">
                <a16:creationId xmlns:a16="http://schemas.microsoft.com/office/drawing/2014/main" id="{8507ED28-E120-434E-A1DD-7B43D73A43F9}"/>
              </a:ext>
            </a:extLst>
          </p:cNvPr>
          <p:cNvSpPr>
            <a:spLocks noGrp="1"/>
          </p:cNvSpPr>
          <p:nvPr>
            <p:ph type="sldNum" sz="quarter" idx="4"/>
          </p:nvPr>
        </p:nvSpPr>
        <p:spPr/>
        <p:txBody>
          <a:bodyPr/>
          <a:lstStyle/>
          <a:p>
            <a:fld id="{63A82FDE-EB22-453B-9CDD-747AD1B69E97}" type="slidenum">
              <a:rPr lang="en-US" smtClean="0"/>
              <a:t>4</a:t>
            </a:fld>
            <a:endParaRPr lang="en-US"/>
          </a:p>
        </p:txBody>
      </p:sp>
    </p:spTree>
    <p:extLst>
      <p:ext uri="{BB962C8B-B14F-4D97-AF65-F5344CB8AC3E}">
        <p14:creationId xmlns:p14="http://schemas.microsoft.com/office/powerpoint/2010/main" val="3358570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73D99749-69E9-5CC1-0D0C-7C57D36FFF57}"/>
              </a:ext>
            </a:extLst>
          </p:cNvPr>
          <p:cNvSpPr>
            <a:spLocks noGrp="1"/>
          </p:cNvSpPr>
          <p:nvPr>
            <p:ph type="title"/>
          </p:nvPr>
        </p:nvSpPr>
        <p:spPr>
          <a:xfrm>
            <a:off x="0" y="3010245"/>
            <a:ext cx="12191999" cy="689882"/>
          </a:xfrm>
        </p:spPr>
        <p:txBody>
          <a:bodyPr/>
          <a:lstStyle/>
          <a:p>
            <a:r>
              <a:rPr lang="en-US" dirty="0"/>
              <a:t>Director’s Report</a:t>
            </a:r>
            <a:br>
              <a:rPr lang="en-US" dirty="0"/>
            </a:br>
            <a:br>
              <a:rPr lang="en-US" b="0" dirty="0"/>
            </a:br>
            <a:r>
              <a:rPr lang="en-US" sz="2400" b="0" dirty="0"/>
              <a:t>Nicole Broussard</a:t>
            </a:r>
            <a:br>
              <a:rPr lang="en-US" sz="2400" b="0" dirty="0"/>
            </a:br>
            <a:r>
              <a:rPr lang="en-US" sz="2400" b="0" dirty="0"/>
              <a:t>Planning &amp; Development</a:t>
            </a:r>
            <a:endParaRPr lang="en-US" sz="2400" dirty="0"/>
          </a:p>
        </p:txBody>
      </p:sp>
    </p:spTree>
    <p:extLst>
      <p:ext uri="{BB962C8B-B14F-4D97-AF65-F5344CB8AC3E}">
        <p14:creationId xmlns:p14="http://schemas.microsoft.com/office/powerpoint/2010/main" val="3151897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61DF71-559F-4AD7-BC54-7410832F58B8}"/>
              </a:ext>
            </a:extLst>
          </p:cNvPr>
          <p:cNvSpPr/>
          <p:nvPr/>
        </p:nvSpPr>
        <p:spPr>
          <a:xfrm>
            <a:off x="8389" y="1419225"/>
            <a:ext cx="12192000" cy="4628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AA40C-76BE-4DC7-BF3C-37E1B65CA8F2}"/>
              </a:ext>
            </a:extLst>
          </p:cNvPr>
          <p:cNvSpPr>
            <a:spLocks noGrp="1"/>
          </p:cNvSpPr>
          <p:nvPr>
            <p:ph type="title"/>
          </p:nvPr>
        </p:nvSpPr>
        <p:spPr/>
        <p:txBody>
          <a:bodyPr/>
          <a:lstStyle/>
          <a:p>
            <a:pPr algn="ctr"/>
            <a:r>
              <a:rPr lang="en-US" dirty="0"/>
              <a:t>MKT Hogan Pedestrian Bridge Update</a:t>
            </a:r>
          </a:p>
        </p:txBody>
      </p:sp>
      <p:sp>
        <p:nvSpPr>
          <p:cNvPr id="4" name="Slide Number Placeholder 3">
            <a:extLst>
              <a:ext uri="{FF2B5EF4-FFF2-40B4-BE49-F238E27FC236}">
                <a16:creationId xmlns:a16="http://schemas.microsoft.com/office/drawing/2014/main" id="{B380FAFE-4A7C-479F-99F6-E5919BE558EB}"/>
              </a:ext>
            </a:extLst>
          </p:cNvPr>
          <p:cNvSpPr>
            <a:spLocks noGrp="1"/>
          </p:cNvSpPr>
          <p:nvPr>
            <p:ph type="sldNum" sz="quarter" idx="4"/>
          </p:nvPr>
        </p:nvSpPr>
        <p:spPr/>
        <p:txBody>
          <a:bodyPr/>
          <a:lstStyle/>
          <a:p>
            <a:fld id="{63A82FDE-EB22-453B-9CDD-747AD1B69E97}" type="slidenum">
              <a:rPr lang="en-US" smtClean="0"/>
              <a:t>6</a:t>
            </a:fld>
            <a:endParaRPr lang="en-US"/>
          </a:p>
        </p:txBody>
      </p:sp>
      <p:sp>
        <p:nvSpPr>
          <p:cNvPr id="7" name="Text Placeholder 1">
            <a:extLst>
              <a:ext uri="{FF2B5EF4-FFF2-40B4-BE49-F238E27FC236}">
                <a16:creationId xmlns:a16="http://schemas.microsoft.com/office/drawing/2014/main" id="{21D311EE-BDBB-49A2-A63E-839735947300}"/>
              </a:ext>
            </a:extLst>
          </p:cNvPr>
          <p:cNvSpPr txBox="1">
            <a:spLocks/>
          </p:cNvSpPr>
          <p:nvPr/>
        </p:nvSpPr>
        <p:spPr>
          <a:xfrm>
            <a:off x="0" y="1630017"/>
            <a:ext cx="12192000" cy="441769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None/>
            </a:pPr>
            <a:r>
              <a:rPr lang="en-US" sz="2400" dirty="0">
                <a:solidFill>
                  <a:schemeClr val="bg1"/>
                </a:solidFill>
                <a:latin typeface="+mj-lt"/>
              </a:rPr>
              <a:t>Current progress:</a:t>
            </a:r>
          </a:p>
          <a:p>
            <a:pPr lvl="1" fontAlgn="auto">
              <a:lnSpc>
                <a:spcPct val="100000"/>
              </a:lnSpc>
              <a:spcBef>
                <a:spcPts val="0"/>
              </a:spcBef>
              <a:spcAft>
                <a:spcPts val="0"/>
              </a:spcAft>
            </a:pPr>
            <a:r>
              <a:rPr lang="en-US" sz="2000" dirty="0">
                <a:solidFill>
                  <a:schemeClr val="bg1"/>
                </a:solidFill>
                <a:latin typeface="+mj-lt"/>
                <a:cs typeface="Arial" panose="020B0604020202020204" pitchFamily="34" charset="0"/>
              </a:rPr>
              <a:t>CSF Consulting starting the bridge assessment next week.</a:t>
            </a:r>
          </a:p>
          <a:p>
            <a:pPr lvl="1" fontAlgn="auto">
              <a:lnSpc>
                <a:spcPct val="100000"/>
              </a:lnSpc>
              <a:spcBef>
                <a:spcPts val="0"/>
              </a:spcBef>
              <a:spcAft>
                <a:spcPts val="0"/>
              </a:spcAft>
            </a:pPr>
            <a:r>
              <a:rPr lang="en-US" sz="2000" dirty="0">
                <a:solidFill>
                  <a:schemeClr val="bg1"/>
                </a:solidFill>
                <a:latin typeface="+mj-lt"/>
                <a:cs typeface="Arial" panose="020B0604020202020204" pitchFamily="34" charset="0"/>
              </a:rPr>
              <a:t>The Assessment is expected to be completed within five weeks. </a:t>
            </a:r>
          </a:p>
          <a:p>
            <a:pPr lvl="1" fontAlgn="auto">
              <a:lnSpc>
                <a:spcPct val="100000"/>
              </a:lnSpc>
              <a:spcBef>
                <a:spcPts val="0"/>
              </a:spcBef>
              <a:spcAft>
                <a:spcPts val="0"/>
              </a:spcAft>
            </a:pPr>
            <a:r>
              <a:rPr lang="en-US" sz="2000" dirty="0">
                <a:solidFill>
                  <a:schemeClr val="bg1"/>
                </a:solidFill>
                <a:latin typeface="+mj-lt"/>
                <a:cs typeface="Arial" panose="020B0604020202020204" pitchFamily="34" charset="0"/>
              </a:rPr>
              <a:t>A study will be conducted on the removal of the blind turn alongside the MKT Trail bridge.</a:t>
            </a:r>
          </a:p>
          <a:p>
            <a:pPr lvl="1" fontAlgn="auto">
              <a:lnSpc>
                <a:spcPct val="100000"/>
              </a:lnSpc>
              <a:spcBef>
                <a:spcPts val="0"/>
              </a:spcBef>
              <a:spcAft>
                <a:spcPts val="0"/>
              </a:spcAft>
            </a:pPr>
            <a:r>
              <a:rPr lang="en-US" sz="2000" dirty="0">
                <a:solidFill>
                  <a:schemeClr val="bg1"/>
                </a:solidFill>
                <a:latin typeface="+mj-lt"/>
                <a:cs typeface="Arial" panose="020B0604020202020204" pitchFamily="34" charset="0"/>
              </a:rPr>
              <a:t>Upon completion of the study, an invitation will be sent for a presentation.</a:t>
            </a:r>
          </a:p>
          <a:p>
            <a:pPr lvl="1" fontAlgn="auto">
              <a:lnSpc>
                <a:spcPct val="100000"/>
              </a:lnSpc>
              <a:spcBef>
                <a:spcPts val="0"/>
              </a:spcBef>
              <a:spcAft>
                <a:spcPts val="0"/>
              </a:spcAft>
            </a:pPr>
            <a:r>
              <a:rPr lang="en-US" sz="2000" dirty="0">
                <a:solidFill>
                  <a:schemeClr val="bg1"/>
                </a:solidFill>
                <a:latin typeface="+mj-lt"/>
                <a:cs typeface="Arial" panose="020B0604020202020204" pitchFamily="34" charset="0"/>
              </a:rPr>
              <a:t>CSF Consulting plans to present its finding on the bridge assessment on April 14, 2025.</a:t>
            </a:r>
          </a:p>
          <a:p>
            <a:pPr lvl="1" fontAlgn="auto">
              <a:lnSpc>
                <a:spcPct val="100000"/>
              </a:lnSpc>
              <a:spcBef>
                <a:spcPts val="0"/>
              </a:spcBef>
              <a:spcAft>
                <a:spcPts val="0"/>
              </a:spcAft>
            </a:pPr>
            <a:endParaRPr lang="en-US" sz="2000" dirty="0">
              <a:solidFill>
                <a:schemeClr val="bg1"/>
              </a:solidFill>
              <a:latin typeface="+mj-lt"/>
              <a:cs typeface="Arial" panose="020B0604020202020204" pitchFamily="34" charset="0"/>
            </a:endParaRPr>
          </a:p>
          <a:p>
            <a:pPr marL="0" indent="0" fontAlgn="auto">
              <a:lnSpc>
                <a:spcPct val="100000"/>
              </a:lnSpc>
              <a:spcBef>
                <a:spcPts val="0"/>
              </a:spcBef>
              <a:spcAft>
                <a:spcPts val="0"/>
              </a:spcAft>
              <a:buNone/>
            </a:pPr>
            <a:r>
              <a:rPr lang="en-US" sz="2400" dirty="0">
                <a:solidFill>
                  <a:schemeClr val="bg1"/>
                </a:solidFill>
                <a:latin typeface="+mj-lt"/>
                <a:cs typeface="Arial" panose="020B0604020202020204" pitchFamily="34" charset="0"/>
              </a:rPr>
              <a:t>Upcoming tasks for the City of Houston:</a:t>
            </a:r>
          </a:p>
          <a:p>
            <a:pPr lvl="1" fontAlgn="auto">
              <a:lnSpc>
                <a:spcPct val="100000"/>
              </a:lnSpc>
              <a:spcBef>
                <a:spcPts val="0"/>
              </a:spcBef>
              <a:spcAft>
                <a:spcPts val="0"/>
              </a:spcAft>
            </a:pPr>
            <a:r>
              <a:rPr lang="en-US" sz="2000" dirty="0">
                <a:solidFill>
                  <a:schemeClr val="bg1"/>
                </a:solidFill>
                <a:latin typeface="+mj-lt"/>
                <a:cs typeface="Arial" panose="020B0604020202020204" pitchFamily="34" charset="0"/>
              </a:rPr>
              <a:t>Reach a consensus among all stakeholders regarding the repair or replacement of the bridge.</a:t>
            </a:r>
          </a:p>
          <a:p>
            <a:pPr lvl="1" fontAlgn="auto">
              <a:lnSpc>
                <a:spcPct val="100000"/>
              </a:lnSpc>
              <a:spcBef>
                <a:spcPts val="0"/>
              </a:spcBef>
              <a:spcAft>
                <a:spcPts val="0"/>
              </a:spcAft>
            </a:pPr>
            <a:r>
              <a:rPr lang="en-US" sz="2000" dirty="0">
                <a:solidFill>
                  <a:schemeClr val="bg1"/>
                </a:solidFill>
                <a:latin typeface="+mj-lt"/>
                <a:cs typeface="Arial" panose="020B0604020202020204" pitchFamily="34" charset="0"/>
              </a:rPr>
              <a:t>Issue a Notice to Proceed to the EOR for design, after which the City will request and share a future timeline for the design and construction phases. </a:t>
            </a:r>
          </a:p>
        </p:txBody>
      </p:sp>
    </p:spTree>
    <p:extLst>
      <p:ext uri="{BB962C8B-B14F-4D97-AF65-F5344CB8AC3E}">
        <p14:creationId xmlns:p14="http://schemas.microsoft.com/office/powerpoint/2010/main" val="51563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34A1B8-D3AC-170C-162F-3B741D07CB8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66CDD35E-1C0A-8213-385A-AA0F25E6E60E}"/>
              </a:ext>
            </a:extLst>
          </p:cNvPr>
          <p:cNvSpPr/>
          <p:nvPr/>
        </p:nvSpPr>
        <p:spPr>
          <a:xfrm>
            <a:off x="8389" y="1419225"/>
            <a:ext cx="12192000" cy="46284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9C0230-3F3F-73A0-42B9-75D23955EAC4}"/>
              </a:ext>
            </a:extLst>
          </p:cNvPr>
          <p:cNvSpPr>
            <a:spLocks noGrp="1"/>
          </p:cNvSpPr>
          <p:nvPr>
            <p:ph type="title"/>
          </p:nvPr>
        </p:nvSpPr>
        <p:spPr/>
        <p:txBody>
          <a:bodyPr/>
          <a:lstStyle/>
          <a:p>
            <a:pPr algn="ctr"/>
            <a:r>
              <a:rPr lang="en-US"/>
              <a:t>Public Comment</a:t>
            </a:r>
          </a:p>
        </p:txBody>
      </p:sp>
      <p:sp>
        <p:nvSpPr>
          <p:cNvPr id="4" name="Slide Number Placeholder 3">
            <a:extLst>
              <a:ext uri="{FF2B5EF4-FFF2-40B4-BE49-F238E27FC236}">
                <a16:creationId xmlns:a16="http://schemas.microsoft.com/office/drawing/2014/main" id="{165D1A4A-EF3E-E23C-EFB3-41720A41A890}"/>
              </a:ext>
            </a:extLst>
          </p:cNvPr>
          <p:cNvSpPr>
            <a:spLocks noGrp="1"/>
          </p:cNvSpPr>
          <p:nvPr>
            <p:ph type="sldNum" sz="quarter" idx="4"/>
          </p:nvPr>
        </p:nvSpPr>
        <p:spPr/>
        <p:txBody>
          <a:bodyPr/>
          <a:lstStyle/>
          <a:p>
            <a:fld id="{63A82FDE-EB22-453B-9CDD-747AD1B69E97}" type="slidenum">
              <a:rPr lang="en-US" smtClean="0"/>
              <a:t>7</a:t>
            </a:fld>
            <a:endParaRPr lang="en-US"/>
          </a:p>
        </p:txBody>
      </p:sp>
      <p:sp>
        <p:nvSpPr>
          <p:cNvPr id="7" name="Text Placeholder 1">
            <a:extLst>
              <a:ext uri="{FF2B5EF4-FFF2-40B4-BE49-F238E27FC236}">
                <a16:creationId xmlns:a16="http://schemas.microsoft.com/office/drawing/2014/main" id="{B6E24597-B0A1-82B4-EF30-04089BDD490C}"/>
              </a:ext>
            </a:extLst>
          </p:cNvPr>
          <p:cNvSpPr txBox="1">
            <a:spLocks/>
          </p:cNvSpPr>
          <p:nvPr/>
        </p:nvSpPr>
        <p:spPr>
          <a:xfrm>
            <a:off x="0" y="1818641"/>
            <a:ext cx="12192000" cy="319023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None/>
            </a:pPr>
            <a:r>
              <a:rPr lang="en-US" sz="2400">
                <a:solidFill>
                  <a:schemeClr val="bg1"/>
                </a:solidFill>
                <a:latin typeface="+mj-lt"/>
              </a:rPr>
              <a:t>Send </a:t>
            </a:r>
            <a:r>
              <a:rPr lang="en-US" sz="2400" b="1">
                <a:solidFill>
                  <a:schemeClr val="bg1"/>
                </a:solidFill>
                <a:latin typeface="+mj-lt"/>
              </a:rPr>
              <a:t>written comments</a:t>
            </a:r>
            <a:r>
              <a:rPr lang="en-US" sz="2400">
                <a:solidFill>
                  <a:schemeClr val="bg1"/>
                </a:solidFill>
                <a:latin typeface="+mj-lt"/>
              </a:rPr>
              <a:t> to </a:t>
            </a:r>
            <a:r>
              <a:rPr lang="en-US" sz="2400">
                <a:solidFill>
                  <a:schemeClr val="bg1"/>
                </a:solidFill>
                <a:latin typeface="+mj-lt"/>
                <a:hlinkClick r:id="rId3">
                  <a:extLst>
                    <a:ext uri="{A12FA001-AC4F-418D-AE19-62706E023703}">
                      <ahyp:hlinkClr xmlns:ahyp="http://schemas.microsoft.com/office/drawing/2018/hyperlinkcolor" val="tx"/>
                    </a:ext>
                  </a:extLst>
                </a:hlinkClick>
              </a:rPr>
              <a:t>bac@houstontx.gov</a:t>
            </a:r>
            <a:r>
              <a:rPr lang="en-US" sz="2400">
                <a:solidFill>
                  <a:schemeClr val="bg1"/>
                </a:solidFill>
                <a:latin typeface="+mj-lt"/>
              </a:rPr>
              <a:t> by 5:00pm the day before BAC meetings. Comments will be read aloud by staff during the meeting. </a:t>
            </a:r>
          </a:p>
          <a:p>
            <a:pPr marL="0" indent="0" fontAlgn="auto">
              <a:lnSpc>
                <a:spcPct val="100000"/>
              </a:lnSpc>
              <a:spcBef>
                <a:spcPts val="0"/>
              </a:spcBef>
              <a:spcAft>
                <a:spcPts val="0"/>
              </a:spcAft>
              <a:buNone/>
            </a:pPr>
            <a:endParaRPr lang="en-US" sz="2400" b="1">
              <a:solidFill>
                <a:schemeClr val="bg1"/>
              </a:solidFill>
              <a:latin typeface="+mj-lt"/>
            </a:endParaRPr>
          </a:p>
          <a:p>
            <a:pPr marL="0" indent="0" fontAlgn="auto">
              <a:lnSpc>
                <a:spcPct val="100000"/>
              </a:lnSpc>
              <a:spcBef>
                <a:spcPts val="0"/>
              </a:spcBef>
              <a:spcAft>
                <a:spcPts val="0"/>
              </a:spcAft>
              <a:buNone/>
            </a:pPr>
            <a:r>
              <a:rPr lang="en-US" sz="2400">
                <a:solidFill>
                  <a:schemeClr val="bg1"/>
                </a:solidFill>
                <a:latin typeface="+mj-lt"/>
              </a:rPr>
              <a:t>The public is invited to give comments in person at the beginning of the meeting. Please submit a comment card if you intend to speak.</a:t>
            </a:r>
          </a:p>
          <a:p>
            <a:pPr marL="0" indent="0" fontAlgn="auto">
              <a:lnSpc>
                <a:spcPct val="100000"/>
              </a:lnSpc>
              <a:spcBef>
                <a:spcPts val="0"/>
              </a:spcBef>
              <a:spcAft>
                <a:spcPts val="0"/>
              </a:spcAft>
              <a:buNone/>
            </a:pPr>
            <a:endParaRPr lang="en-US" sz="2400">
              <a:solidFill>
                <a:schemeClr val="bg1"/>
              </a:solidFill>
              <a:latin typeface="+mj-lt"/>
              <a:cs typeface="Arial" panose="020B0604020202020204" pitchFamily="34" charset="0"/>
            </a:endParaRPr>
          </a:p>
          <a:p>
            <a:pPr marL="0" indent="0" fontAlgn="auto">
              <a:lnSpc>
                <a:spcPct val="100000"/>
              </a:lnSpc>
              <a:spcBef>
                <a:spcPts val="0"/>
              </a:spcBef>
              <a:spcAft>
                <a:spcPts val="0"/>
              </a:spcAft>
              <a:buNone/>
            </a:pPr>
            <a:r>
              <a:rPr lang="en-US" sz="2400">
                <a:solidFill>
                  <a:schemeClr val="bg1"/>
                </a:solidFill>
                <a:latin typeface="+mj-lt"/>
                <a:cs typeface="Arial" panose="020B0604020202020204" pitchFamily="34" charset="0"/>
              </a:rPr>
              <a:t>The public is invited to speak for up to two (2) minutes.</a:t>
            </a:r>
          </a:p>
        </p:txBody>
      </p:sp>
    </p:spTree>
    <p:extLst>
      <p:ext uri="{BB962C8B-B14F-4D97-AF65-F5344CB8AC3E}">
        <p14:creationId xmlns:p14="http://schemas.microsoft.com/office/powerpoint/2010/main" val="78589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p:txBody>
          <a:bodyPr/>
          <a:lstStyle/>
          <a:p>
            <a:r>
              <a:rPr lang="en-US"/>
              <a:t>Chair’s Report</a:t>
            </a:r>
            <a:br>
              <a:rPr lang="en-US"/>
            </a:br>
            <a:br>
              <a:rPr lang="en-US" b="0"/>
            </a:br>
            <a:r>
              <a:rPr lang="en-US" sz="2400" b="0"/>
              <a:t>Tom Compson</a:t>
            </a:r>
            <a:br>
              <a:rPr lang="en-US" sz="2400" b="0"/>
            </a:br>
            <a:r>
              <a:rPr lang="en-US" sz="2400" b="0"/>
              <a:t>Community Advocate</a:t>
            </a:r>
            <a:br>
              <a:rPr lang="en-US" sz="2400" b="0"/>
            </a:br>
            <a:r>
              <a:rPr lang="en-US" sz="2400" b="0"/>
              <a:t>Chair, BAC</a:t>
            </a:r>
            <a:endParaRPr lang="en-US" sz="2400"/>
          </a:p>
        </p:txBody>
      </p:sp>
    </p:spTree>
    <p:extLst>
      <p:ext uri="{BB962C8B-B14F-4D97-AF65-F5344CB8AC3E}">
        <p14:creationId xmlns:p14="http://schemas.microsoft.com/office/powerpoint/2010/main" val="3697211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p:txBody>
          <a:bodyPr/>
          <a:lstStyle/>
          <a:p>
            <a:r>
              <a:rPr lang="en-US" dirty="0"/>
              <a:t>Approval of October 2024 BAC Minutes</a:t>
            </a:r>
            <a:endParaRPr lang="en-US" sz="2400" dirty="0"/>
          </a:p>
        </p:txBody>
      </p:sp>
    </p:spTree>
    <p:extLst>
      <p:ext uri="{BB962C8B-B14F-4D97-AF65-F5344CB8AC3E}">
        <p14:creationId xmlns:p14="http://schemas.microsoft.com/office/powerpoint/2010/main" val="333016343"/>
      </p:ext>
    </p:extLst>
  </p:cSld>
  <p:clrMapOvr>
    <a:masterClrMapping/>
  </p:clrMapOvr>
</p:sld>
</file>

<file path=ppt/theme/theme1.xml><?xml version="1.0" encoding="utf-8"?>
<a:theme xmlns:a="http://schemas.openxmlformats.org/drawingml/2006/main" name="Title Slide #1">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685327E3-F8B4-45E7-9360-9AE52A70B3F1}"/>
    </a:ext>
  </a:extLst>
</a:theme>
</file>

<file path=ppt/theme/theme10.xml><?xml version="1.0" encoding="utf-8"?>
<a:theme xmlns:a="http://schemas.openxmlformats.org/drawingml/2006/main" name="1_Title Slide #2">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10428.potx" id="{6AB5617F-A93F-4DEC-97E1-6368BD4F6536}" vid="{48E79A4A-9116-4460-B96B-C933386130CC}"/>
    </a:ext>
  </a:extLst>
</a:theme>
</file>

<file path=ppt/theme/theme11.xml><?xml version="1.0" encoding="utf-8"?>
<a:theme xmlns:a="http://schemas.openxmlformats.org/drawingml/2006/main" name="2_Title Slide #1">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20314 - with NOTES.potx" id="{86415467-CB4B-4AF7-AF0E-D22CD33A1AA1}" vid="{05AE58C5-1A4B-4349-9BFE-91F88CB524AB}"/>
    </a:ext>
  </a:extLst>
</a:theme>
</file>

<file path=ppt/theme/theme12.xml><?xml version="1.0" encoding="utf-8"?>
<a:theme xmlns:a="http://schemas.openxmlformats.org/drawingml/2006/main" name="2_CONTENT (with top bar)">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20314 - with NOTES.potx" id="{86415467-CB4B-4AF7-AF0E-D22CD33A1AA1}" vid="{70297293-ADCD-4051-B43B-ABD1DB959B62}"/>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2">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90ED045B-10C9-4B10-8E38-70C829FF9A58}"/>
    </a:ext>
  </a:extLst>
</a:theme>
</file>

<file path=ppt/theme/theme3.xml><?xml version="1.0" encoding="utf-8"?>
<a:theme xmlns:a="http://schemas.openxmlformats.org/drawingml/2006/main" name="CONTENT (with top bar)">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611ED7D4-1ACA-40E5-8AB1-2BFD2469F0FA}"/>
    </a:ext>
  </a:extLst>
</a:theme>
</file>

<file path=ppt/theme/theme4.xml><?xml version="1.0" encoding="utf-8"?>
<a:theme xmlns:a="http://schemas.openxmlformats.org/drawingml/2006/main" name="CONTENT">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9E49FA04-62CE-40F1-BF81-0EACEFEA8F8B}"/>
    </a:ext>
  </a:extLst>
</a:theme>
</file>

<file path=ppt/theme/theme5.xml><?xml version="1.0" encoding="utf-8"?>
<a:theme xmlns:a="http://schemas.openxmlformats.org/drawingml/2006/main" name="DIVIDERS">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3CDB67D7-CE43-4B14-81C4-588BD9E0CA76}"/>
    </a:ext>
  </a:extLst>
</a:theme>
</file>

<file path=ppt/theme/theme6.xml><?xml version="1.0" encoding="utf-8"?>
<a:theme xmlns:a="http://schemas.openxmlformats.org/drawingml/2006/main" name="1_Title Slide #1">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10428.potx" id="{6AB5617F-A93F-4DEC-97E1-6368BD4F6536}" vid="{0C98BCB2-999E-4EB8-BD73-5AD887E48B7C}"/>
    </a:ext>
  </a:extLst>
</a:theme>
</file>

<file path=ppt/theme/theme7.xml><?xml version="1.0" encoding="utf-8"?>
<a:theme xmlns:a="http://schemas.openxmlformats.org/drawingml/2006/main" name="1_CONTENT (with top bar)">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10428.potx" id="{6AB5617F-A93F-4DEC-97E1-6368BD4F6536}" vid="{277BC48E-DB54-466A-973C-F46F499C79F7}"/>
    </a:ext>
  </a:extLst>
</a:theme>
</file>

<file path=ppt/theme/theme8.xml><?xml version="1.0" encoding="utf-8"?>
<a:theme xmlns:a="http://schemas.openxmlformats.org/drawingml/2006/main" name="1_DIVIDERS">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10428.potx" id="{6AB5617F-A93F-4DEC-97E1-6368BD4F6536}" vid="{64836861-6F8B-4802-BF38-2099A7EA9248}"/>
    </a:ext>
  </a:extLst>
</a:theme>
</file>

<file path=ppt/theme/theme9.xml><?xml version="1.0" encoding="utf-8"?>
<a:theme xmlns:a="http://schemas.openxmlformats.org/drawingml/2006/main" name="1_CONTENT">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10428.potx" id="{6AB5617F-A93F-4DEC-97E1-6368BD4F6536}" vid="{3E35E119-6218-4B68-9056-5B1DA371438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56BC2C17EC3F24C98B22F375161A715" ma:contentTypeVersion="7" ma:contentTypeDescription="Create a new document." ma:contentTypeScope="" ma:versionID="255c4c18729caff4ed19b8f0a85fcda3">
  <xsd:schema xmlns:xsd="http://www.w3.org/2001/XMLSchema" xmlns:xs="http://www.w3.org/2001/XMLSchema" xmlns:p="http://schemas.microsoft.com/office/2006/metadata/properties" xmlns:ns2="007f1ca8-7d7c-4082-a42d-6e90259a0660" targetNamespace="http://schemas.microsoft.com/office/2006/metadata/properties" ma:root="true" ma:fieldsID="5fde17603ab4406eac4b464515d74208" ns2:_="">
    <xsd:import namespace="007f1ca8-7d7c-4082-a42d-6e90259a06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f1ca8-7d7c-4082-a42d-6e90259a06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0B36F7-6F3D-40BC-8B30-A7C3DA9E1294}">
  <ds:schemaRefs>
    <ds:schemaRef ds:uri="http://purl.org/dc/terms/"/>
    <ds:schemaRef ds:uri="http://schemas.openxmlformats.org/package/2006/metadata/core-properties"/>
    <ds:schemaRef ds:uri="http://schemas.microsoft.com/office/2006/metadata/properties"/>
    <ds:schemaRef ds:uri="007f1ca8-7d7c-4082-a42d-6e90259a0660"/>
    <ds:schemaRef ds:uri="http://schemas.microsoft.com/office/2006/documentManagement/types"/>
    <ds:schemaRef ds:uri="http://purl.org/dc/dcmitype/"/>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0D7C7B47-AB38-4947-9206-711AE292FE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7f1ca8-7d7c-4082-a42d-6e90259a06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CE234D5-5011-4E50-9A18-A36634B6664B}">
  <ds:schemaRefs>
    <ds:schemaRef ds:uri="http://schemas.microsoft.com/sharepoint/v3/contenttype/forms"/>
  </ds:schemaRefs>
</ds:datastoreItem>
</file>

<file path=docMetadata/LabelInfo.xml><?xml version="1.0" encoding="utf-8"?>
<clbl:labelList xmlns:clbl="http://schemas.microsoft.com/office/2020/mipLabelMetadata">
  <clbl:label id="{57a85a10-258b-45b4-a519-c96c7721094c}" enabled="0" method="" siteId="{57a85a10-258b-45b4-a519-c96c7721094c}" removed="1"/>
</clbl:labelList>
</file>

<file path=docProps/app.xml><?xml version="1.0" encoding="utf-8"?>
<Properties xmlns="http://schemas.openxmlformats.org/officeDocument/2006/extended-properties" xmlns:vt="http://schemas.openxmlformats.org/officeDocument/2006/docPropsVTypes">
  <Template>BAC Infrastructure Slides_May 2021</Template>
  <TotalTime>66</TotalTime>
  <Words>621</Words>
  <Application>Microsoft Office PowerPoint</Application>
  <PresentationFormat>Widescreen</PresentationFormat>
  <Paragraphs>110</Paragraphs>
  <Slides>16</Slides>
  <Notes>16</Notes>
  <HiddenSlides>0</HiddenSlides>
  <MMClips>0</MMClips>
  <ScaleCrop>false</ScaleCrop>
  <HeadingPairs>
    <vt:vector size="6" baseType="variant">
      <vt:variant>
        <vt:lpstr>Fonts Used</vt:lpstr>
      </vt:variant>
      <vt:variant>
        <vt:i4>5</vt:i4>
      </vt:variant>
      <vt:variant>
        <vt:lpstr>Theme</vt:lpstr>
      </vt:variant>
      <vt:variant>
        <vt:i4>12</vt:i4>
      </vt:variant>
      <vt:variant>
        <vt:lpstr>Slide Titles</vt:lpstr>
      </vt:variant>
      <vt:variant>
        <vt:i4>16</vt:i4>
      </vt:variant>
    </vt:vector>
  </HeadingPairs>
  <TitlesOfParts>
    <vt:vector size="33" baseType="lpstr">
      <vt:lpstr>Arial</vt:lpstr>
      <vt:lpstr>Avenir Book</vt:lpstr>
      <vt:lpstr>Calibri</vt:lpstr>
      <vt:lpstr>Century Gothic</vt:lpstr>
      <vt:lpstr>Wingdings</vt:lpstr>
      <vt:lpstr>Title Slide #1</vt:lpstr>
      <vt:lpstr>Title Slide #2</vt:lpstr>
      <vt:lpstr>CONTENT (with top bar)</vt:lpstr>
      <vt:lpstr>CONTENT</vt:lpstr>
      <vt:lpstr>DIVIDERS</vt:lpstr>
      <vt:lpstr>1_Title Slide #1</vt:lpstr>
      <vt:lpstr>1_CONTENT (with top bar)</vt:lpstr>
      <vt:lpstr>1_DIVIDERS</vt:lpstr>
      <vt:lpstr>1_CONTENT</vt:lpstr>
      <vt:lpstr>1_Title Slide #2</vt:lpstr>
      <vt:lpstr>2_Title Slide #1</vt:lpstr>
      <vt:lpstr>2_CONTENT (with top bar)</vt:lpstr>
      <vt:lpstr>PowerPoint Presentation</vt:lpstr>
      <vt:lpstr>Mission and Vision</vt:lpstr>
      <vt:lpstr>Roll Call</vt:lpstr>
      <vt:lpstr>Agenda</vt:lpstr>
      <vt:lpstr>Director’s Report  Nicole Broussard Planning &amp; Development</vt:lpstr>
      <vt:lpstr>MKT Hogan Pedestrian Bridge Update</vt:lpstr>
      <vt:lpstr>Public Comment</vt:lpstr>
      <vt:lpstr>Chair’s Report  Tom Compson Community Advocate Chair, BAC</vt:lpstr>
      <vt:lpstr>Approval of October 2024 BAC Minutes</vt:lpstr>
      <vt:lpstr>Public Comment</vt:lpstr>
      <vt:lpstr>Recommendation for Resolution of  Support for Safe Streets for All  </vt:lpstr>
      <vt:lpstr>Recommendation for Letter of Support for the Antoine Multimodal Design</vt:lpstr>
      <vt:lpstr>Open Forum</vt:lpstr>
      <vt:lpstr>Announcements and Events</vt:lpstr>
      <vt:lpstr>Announcements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Brian - PD</dc:creator>
  <cp:lastModifiedBy>Calvert, Wilson - PD</cp:lastModifiedBy>
  <cp:revision>3</cp:revision>
  <cp:lastPrinted>2023-10-25T18:33:46Z</cp:lastPrinted>
  <dcterms:created xsi:type="dcterms:W3CDTF">2021-05-13T19:50:08Z</dcterms:created>
  <dcterms:modified xsi:type="dcterms:W3CDTF">2025-03-19T18:37:25Z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0x010100956BC2C17EC3F24C98B22F375161A715</vt:lpwstr>
  </property>
</Properties>
</file>