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4"/>
    <p:sldMasterId id="2147483742" r:id="rId5"/>
    <p:sldMasterId id="2147483702" r:id="rId6"/>
    <p:sldMasterId id="2147483758" r:id="rId7"/>
    <p:sldMasterId id="2147483746" r:id="rId8"/>
    <p:sldMasterId id="2147483784" r:id="rId9"/>
    <p:sldMasterId id="2147483791" r:id="rId10"/>
  </p:sldMasterIdLst>
  <p:notesMasterIdLst>
    <p:notesMasterId r:id="rId29"/>
  </p:notesMasterIdLst>
  <p:handoutMasterIdLst>
    <p:handoutMasterId r:id="rId30"/>
  </p:handoutMasterIdLst>
  <p:sldIdLst>
    <p:sldId id="2472" r:id="rId11"/>
    <p:sldId id="2453" r:id="rId12"/>
    <p:sldId id="2481" r:id="rId13"/>
    <p:sldId id="2484" r:id="rId14"/>
    <p:sldId id="2485" r:id="rId15"/>
    <p:sldId id="2511" r:id="rId16"/>
    <p:sldId id="2577" r:id="rId17"/>
    <p:sldId id="2488" r:id="rId18"/>
    <p:sldId id="2632" r:id="rId19"/>
    <p:sldId id="257" r:id="rId20"/>
    <p:sldId id="258" r:id="rId21"/>
    <p:sldId id="259" r:id="rId22"/>
    <p:sldId id="2693" r:id="rId23"/>
    <p:sldId id="2631" r:id="rId24"/>
    <p:sldId id="2513" r:id="rId25"/>
    <p:sldId id="2539" r:id="rId26"/>
    <p:sldId id="2490" r:id="rId27"/>
    <p:sldId id="2464"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A39919-1A97-29CB-C1CE-CEEF73D1F0C4}" name="Hlavacek, Ian - HPW" initials="HIH" userId="S::Ian.Hlavacek@houstontx.gov::47e59951-0939-4336-95b2-ff672dfc69f6" providerId="AD"/>
  <p188:author id="{96E76843-77D9-C2F3-E863-24BEE85F6322}" name="Lynn, Virginia - HPW" initials="VL" userId="S::Virginia.Lynn@houstontx.gov::a48916ea-e492-49ed-bc00-f10138087e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800"/>
    <a:srgbClr val="FFD200"/>
    <a:srgbClr val="09629F"/>
    <a:srgbClr val="C0CBE1"/>
    <a:srgbClr val="7192BB"/>
    <a:srgbClr val="8CA2C7"/>
    <a:srgbClr val="3C78AC"/>
    <a:srgbClr val="C60C3C"/>
    <a:srgbClr val="0062A3"/>
    <a:srgbClr val="0041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BB1DED-6C37-4C4C-BD0A-609F0E1A958D}" v="3" dt="2024-05-22T18:28:11.0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99"/>
  </p:normalViewPr>
  <p:slideViewPr>
    <p:cSldViewPr snapToGrid="0" snapToObjects="1">
      <p:cViewPr varScale="1">
        <p:scale>
          <a:sx n="123" d="100"/>
          <a:sy n="123" d="100"/>
        </p:scale>
        <p:origin x="114" y="186"/>
      </p:cViewPr>
      <p:guideLst/>
    </p:cSldViewPr>
  </p:slideViewPr>
  <p:notesTextViewPr>
    <p:cViewPr>
      <p:scale>
        <a:sx n="3" d="2"/>
        <a:sy n="3" d="2"/>
      </p:scale>
      <p:origin x="0" y="0"/>
    </p:cViewPr>
  </p:notesTextViewPr>
  <p:notesViewPr>
    <p:cSldViewPr snapToGrid="0" snapToObjects="1">
      <p:cViewPr varScale="1">
        <p:scale>
          <a:sx n="62" d="100"/>
          <a:sy n="62" d="100"/>
        </p:scale>
        <p:origin x="313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Brian - PD" userId="79ee7d85-094d-4c81-b5ab-08dea0d5d047" providerId="ADAL" clId="{CFBB1DED-6C37-4C4C-BD0A-609F0E1A958D}"/>
    <pc:docChg chg="custSel addSld modSld">
      <pc:chgData name="Smith, Brian - PD" userId="79ee7d85-094d-4c81-b5ab-08dea0d5d047" providerId="ADAL" clId="{CFBB1DED-6C37-4C4C-BD0A-609F0E1A958D}" dt="2024-05-22T18:29:12.354" v="631" actId="20577"/>
      <pc:docMkLst>
        <pc:docMk/>
      </pc:docMkLst>
      <pc:sldChg chg="addSp delSp modSp add mod">
        <pc:chgData name="Smith, Brian - PD" userId="79ee7d85-094d-4c81-b5ab-08dea0d5d047" providerId="ADAL" clId="{CFBB1DED-6C37-4C4C-BD0A-609F0E1A958D}" dt="2024-05-22T18:29:12.354" v="631" actId="20577"/>
        <pc:sldMkLst>
          <pc:docMk/>
          <pc:sldMk cId="992629376" sldId="2689"/>
        </pc:sldMkLst>
        <pc:spChg chg="mod">
          <ac:chgData name="Smith, Brian - PD" userId="79ee7d85-094d-4c81-b5ab-08dea0d5d047" providerId="ADAL" clId="{CFBB1DED-6C37-4C4C-BD0A-609F0E1A958D}" dt="2024-05-22T18:29:12.354" v="631" actId="20577"/>
          <ac:spMkLst>
            <pc:docMk/>
            <pc:sldMk cId="992629376" sldId="2689"/>
            <ac:spMk id="2" creationId="{F7C4D587-8811-67B9-1C1E-B3BE24E8EA3C}"/>
          </ac:spMkLst>
        </pc:spChg>
        <pc:spChg chg="mod">
          <ac:chgData name="Smith, Brian - PD" userId="79ee7d85-094d-4c81-b5ab-08dea0d5d047" providerId="ADAL" clId="{CFBB1DED-6C37-4C4C-BD0A-609F0E1A958D}" dt="2024-05-22T18:28:54.758" v="577" actId="20577"/>
          <ac:spMkLst>
            <pc:docMk/>
            <pc:sldMk cId="992629376" sldId="2689"/>
            <ac:spMk id="3" creationId="{9637B061-EEA1-5A82-F3CA-4E9B1BAF6E09}"/>
          </ac:spMkLst>
        </pc:spChg>
        <pc:picChg chg="del">
          <ac:chgData name="Smith, Brian - PD" userId="79ee7d85-094d-4c81-b5ab-08dea0d5d047" providerId="ADAL" clId="{CFBB1DED-6C37-4C4C-BD0A-609F0E1A958D}" dt="2024-05-22T18:18:54.396" v="1" actId="478"/>
          <ac:picMkLst>
            <pc:docMk/>
            <pc:sldMk cId="992629376" sldId="2689"/>
            <ac:picMk id="6" creationId="{B3B068C5-96DD-2011-769E-90A2C8B0106C}"/>
          </ac:picMkLst>
        </pc:picChg>
        <pc:picChg chg="add mod">
          <ac:chgData name="Smith, Brian - PD" userId="79ee7d85-094d-4c81-b5ab-08dea0d5d047" providerId="ADAL" clId="{CFBB1DED-6C37-4C4C-BD0A-609F0E1A958D}" dt="2024-05-22T18:19:02.341" v="5" actId="1076"/>
          <ac:picMkLst>
            <pc:docMk/>
            <pc:sldMk cId="992629376" sldId="2689"/>
            <ac:picMk id="7" creationId="{1F0CBA5B-BD57-9602-1D66-D5113FC3A30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7281BF-6262-46C8-8F03-1240864E3985}" type="datetimeFigureOut">
              <a:rPr lang="en-US" smtClean="0"/>
              <a:t>2/25/2025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45029C-31F3-40BF-B023-96C02714D18C}" type="slidenum">
              <a:rPr lang="en-US" smtClean="0"/>
              <a:t>‹#›</a:t>
            </a:fld>
            <a:endParaRPr lang="en-US" dirty="0"/>
          </a:p>
        </p:txBody>
      </p:sp>
    </p:spTree>
    <p:extLst>
      <p:ext uri="{BB962C8B-B14F-4D97-AF65-F5344CB8AC3E}">
        <p14:creationId xmlns:p14="http://schemas.microsoft.com/office/powerpoint/2010/main" val="8143244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25EF0-A3C8-413A-A454-93B2F2E97896}" type="datetimeFigureOut">
              <a:rPr lang="en-US" smtClean="0"/>
              <a:t>2/25/2025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656D7-DDA4-4988-93CA-C6494BB53BD6}" type="slidenum">
              <a:rPr lang="en-US" smtClean="0"/>
              <a:t>‹#›</a:t>
            </a:fld>
            <a:endParaRPr lang="en-US" dirty="0"/>
          </a:p>
        </p:txBody>
      </p:sp>
    </p:spTree>
    <p:extLst>
      <p:ext uri="{BB962C8B-B14F-4D97-AF65-F5344CB8AC3E}">
        <p14:creationId xmlns:p14="http://schemas.microsoft.com/office/powerpoint/2010/main" val="13131710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3174a2630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3174a263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3174a2630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3174a2630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3174a2630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3174a2630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olid Blu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253CB67-A92A-4371-9258-A8C12AAC6DB7}"/>
              </a:ext>
            </a:extLst>
          </p:cNvPr>
          <p:cNvSpPr>
            <a:spLocks noGrp="1"/>
          </p:cNvSpPr>
          <p:nvPr>
            <p:ph type="title" hasCustomPrompt="1"/>
          </p:nvPr>
        </p:nvSpPr>
        <p:spPr>
          <a:xfrm>
            <a:off x="698500" y="800100"/>
            <a:ext cx="10782300" cy="2056793"/>
          </a:xfrm>
          <a:prstGeom prst="rect">
            <a:avLst/>
          </a:prstGeom>
        </p:spPr>
        <p:txBody>
          <a:bodyPr anchor="b" anchorCtr="0"/>
          <a:lstStyle>
            <a:lvl1pPr algn="ctr">
              <a:defRPr sz="4800" b="1" baseline="0">
                <a:solidFill>
                  <a:schemeClr val="bg1"/>
                </a:solidFill>
                <a:latin typeface="Century Gothic" panose="020B0502020202020204" pitchFamily="34" charset="0"/>
              </a:defRPr>
            </a:lvl1pPr>
          </a:lstStyle>
          <a:p>
            <a:r>
              <a:rPr lang="en-US" dirty="0"/>
              <a:t>Main Title Here</a:t>
            </a:r>
          </a:p>
        </p:txBody>
      </p:sp>
      <p:sp>
        <p:nvSpPr>
          <p:cNvPr id="10" name="Text Placeholder 21">
            <a:extLst>
              <a:ext uri="{FF2B5EF4-FFF2-40B4-BE49-F238E27FC236}">
                <a16:creationId xmlns:a16="http://schemas.microsoft.com/office/drawing/2014/main" id="{57BB41C6-C821-411E-ABB4-0A69AC2AFA4D}"/>
              </a:ext>
            </a:extLst>
          </p:cNvPr>
          <p:cNvSpPr>
            <a:spLocks noGrp="1"/>
          </p:cNvSpPr>
          <p:nvPr>
            <p:ph type="body" sz="quarter" idx="13" hasCustomPrompt="1"/>
          </p:nvPr>
        </p:nvSpPr>
        <p:spPr>
          <a:xfrm>
            <a:off x="698500" y="3167406"/>
            <a:ext cx="10782300" cy="669304"/>
          </a:xfrm>
          <a:prstGeom prst="rect">
            <a:avLst/>
          </a:prstGeom>
        </p:spPr>
        <p:txBody>
          <a:bodyPr/>
          <a:lstStyle>
            <a:lvl1pPr marL="0" indent="0" algn="ctr">
              <a:buFontTx/>
              <a:buNone/>
              <a:defRPr sz="2800" b="0">
                <a:solidFill>
                  <a:schemeClr val="bg1"/>
                </a:solidFill>
                <a:latin typeface="Century Gothic" panose="020B0502020202020204" pitchFamily="34" charset="0"/>
              </a:defRPr>
            </a:lvl1pPr>
            <a:lvl2pPr marL="685800" marR="0" indent="-228600" algn="l" defTabSz="914400" rtl="0" eaLnBrk="1" fontAlgn="auto" latinLnBrk="0" hangingPunct="1">
              <a:lnSpc>
                <a:spcPct val="90000"/>
              </a:lnSpc>
              <a:spcBef>
                <a:spcPts val="500"/>
              </a:spcBef>
              <a:spcAft>
                <a:spcPts val="0"/>
              </a:spcAft>
              <a:buClr>
                <a:schemeClr val="accent5"/>
              </a:buClr>
              <a:buSzTx/>
              <a:buFont typeface="Wingdings" panose="05000000000000000000" pitchFamily="2" charset="2"/>
              <a:buChar char="§"/>
              <a:tabLst/>
              <a:defRPr sz="1800">
                <a:solidFill>
                  <a:schemeClr val="bg1">
                    <a:lumMod val="75000"/>
                  </a:schemeClr>
                </a:solidFill>
              </a:defRPr>
            </a:lvl2pPr>
            <a:lvl3pPr>
              <a:defRPr sz="1800"/>
            </a:lvl3pPr>
            <a:lvl4pPr>
              <a:defRPr sz="1800"/>
            </a:lvl4pPr>
            <a:lvl5pPr>
              <a:defRPr sz="1800"/>
            </a:lvl5pPr>
          </a:lstStyle>
          <a:p>
            <a:pPr lvl="0"/>
            <a:r>
              <a:rPr lang="en-US" dirty="0"/>
              <a:t>Subtitle can go here</a:t>
            </a:r>
          </a:p>
        </p:txBody>
      </p:sp>
      <p:sp>
        <p:nvSpPr>
          <p:cNvPr id="11" name="Text Placeholder 21">
            <a:extLst>
              <a:ext uri="{FF2B5EF4-FFF2-40B4-BE49-F238E27FC236}">
                <a16:creationId xmlns:a16="http://schemas.microsoft.com/office/drawing/2014/main" id="{74EAAD17-2E2F-4D6B-9C3F-9AF7E886927E}"/>
              </a:ext>
            </a:extLst>
          </p:cNvPr>
          <p:cNvSpPr>
            <a:spLocks noGrp="1"/>
          </p:cNvSpPr>
          <p:nvPr>
            <p:ph type="body" sz="quarter" idx="14" hasCustomPrompt="1"/>
          </p:nvPr>
        </p:nvSpPr>
        <p:spPr>
          <a:xfrm>
            <a:off x="698499" y="3989110"/>
            <a:ext cx="10782300" cy="669304"/>
          </a:xfrm>
          <a:prstGeom prst="rect">
            <a:avLst/>
          </a:prstGeom>
        </p:spPr>
        <p:txBody>
          <a:bodyPr/>
          <a:lstStyle>
            <a:lvl1pPr marL="0" indent="0" algn="ctr">
              <a:buFontTx/>
              <a:buNone/>
              <a:defRPr sz="2000" b="0">
                <a:solidFill>
                  <a:schemeClr val="bg1">
                    <a:lumMod val="75000"/>
                  </a:schemeClr>
                </a:solidFill>
              </a:defRPr>
            </a:lvl1pPr>
            <a:lvl2pPr marL="685800" marR="0" indent="-228600" algn="l" defTabSz="914400" rtl="0" eaLnBrk="1" fontAlgn="auto" latinLnBrk="0" hangingPunct="1">
              <a:lnSpc>
                <a:spcPct val="90000"/>
              </a:lnSpc>
              <a:spcBef>
                <a:spcPts val="500"/>
              </a:spcBef>
              <a:spcAft>
                <a:spcPts val="0"/>
              </a:spcAft>
              <a:buClr>
                <a:schemeClr val="accent5"/>
              </a:buClr>
              <a:buSzTx/>
              <a:buFont typeface="Wingdings" panose="05000000000000000000" pitchFamily="2" charset="2"/>
              <a:buChar char="§"/>
              <a:tabLst/>
              <a:defRPr sz="1800">
                <a:solidFill>
                  <a:schemeClr val="bg1">
                    <a:lumMod val="75000"/>
                  </a:schemeClr>
                </a:solidFill>
              </a:defRPr>
            </a:lvl2pPr>
            <a:lvl3pPr>
              <a:defRPr sz="1800"/>
            </a:lvl3pPr>
            <a:lvl4pPr>
              <a:defRPr sz="1800"/>
            </a:lvl4pPr>
            <a:lvl5pPr>
              <a:defRPr sz="1800"/>
            </a:lvl5pPr>
          </a:lstStyle>
          <a:p>
            <a:pPr lvl="0"/>
            <a:r>
              <a:rPr lang="en-US" dirty="0"/>
              <a:t>Optional date info here</a:t>
            </a:r>
          </a:p>
        </p:txBody>
      </p:sp>
    </p:spTree>
    <p:extLst>
      <p:ext uri="{BB962C8B-B14F-4D97-AF65-F5344CB8AC3E}">
        <p14:creationId xmlns:p14="http://schemas.microsoft.com/office/powerpoint/2010/main" val="344902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vider_Slid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A8E43E-C5DA-48F6-AE9A-126BBF4F8484}"/>
              </a:ext>
            </a:extLst>
          </p:cNvPr>
          <p:cNvSpPr/>
          <p:nvPr userDrawn="1"/>
        </p:nvSpPr>
        <p:spPr>
          <a:xfrm>
            <a:off x="0" y="2107770"/>
            <a:ext cx="12192000" cy="24952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BD644828-6290-48FA-A17C-3090A8E37BCB}"/>
              </a:ext>
            </a:extLst>
          </p:cNvPr>
          <p:cNvSpPr>
            <a:spLocks noGrp="1"/>
          </p:cNvSpPr>
          <p:nvPr>
            <p:ph type="title" hasCustomPrompt="1"/>
          </p:nvPr>
        </p:nvSpPr>
        <p:spPr>
          <a:xfrm>
            <a:off x="0" y="3010245"/>
            <a:ext cx="12191999" cy="689882"/>
          </a:xfrm>
          <a:prstGeom prst="rect">
            <a:avLst/>
          </a:prstGeom>
        </p:spPr>
        <p:txBody>
          <a:bodyPr anchor="ctr" anchorCtr="0"/>
          <a:lstStyle>
            <a:lvl1pPr algn="ctr">
              <a:defRPr sz="3600" b="1" baseline="0">
                <a:solidFill>
                  <a:schemeClr val="bg1"/>
                </a:solidFill>
                <a:latin typeface="Century Gothic" panose="020B0502020202020204" pitchFamily="34" charset="0"/>
              </a:defRPr>
            </a:lvl1pPr>
          </a:lstStyle>
          <a:p>
            <a:r>
              <a:rPr lang="en-US" dirty="0"/>
              <a:t>Divider Slide #1</a:t>
            </a:r>
          </a:p>
        </p:txBody>
      </p:sp>
    </p:spTree>
    <p:extLst>
      <p:ext uri="{BB962C8B-B14F-4D97-AF65-F5344CB8AC3E}">
        <p14:creationId xmlns:p14="http://schemas.microsoft.com/office/powerpoint/2010/main" val="18093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782324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037219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_screen_image">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4B4B2ED0-03A0-4CFA-B24D-51F59AD9C698}"/>
              </a:ext>
            </a:extLst>
          </p:cNvPr>
          <p:cNvSpPr>
            <a:spLocks noGrp="1"/>
          </p:cNvSpPr>
          <p:nvPr>
            <p:ph type="pic" sz="quarter" idx="11" hasCustomPrompt="1"/>
          </p:nvPr>
        </p:nvSpPr>
        <p:spPr>
          <a:xfrm>
            <a:off x="0" y="0"/>
            <a:ext cx="12192000" cy="6857999"/>
          </a:xfrm>
          <a:prstGeom prst="rect">
            <a:avLst/>
          </a:prstGeom>
        </p:spPr>
        <p:txBody>
          <a:bodyPr/>
          <a:lstStyle>
            <a:lvl1pPr marL="0" indent="0">
              <a:buNone/>
              <a:defRPr/>
            </a:lvl1pPr>
          </a:lstStyle>
          <a:p>
            <a:pPr lvl="0"/>
            <a:r>
              <a:rPr lang="en-US" noProof="0" dirty="0"/>
              <a:t>Click icon to add large picture</a:t>
            </a:r>
            <a:endParaRPr lang="vi-VN" noProof="0" dirty="0"/>
          </a:p>
        </p:txBody>
      </p:sp>
      <p:sp>
        <p:nvSpPr>
          <p:cNvPr id="7" name="Slide Number Placeholder 4">
            <a:extLst>
              <a:ext uri="{FF2B5EF4-FFF2-40B4-BE49-F238E27FC236}">
                <a16:creationId xmlns:a16="http://schemas.microsoft.com/office/drawing/2014/main" id="{0C5F0B2A-AD05-43C7-A17D-18FC845A0EB5}"/>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dirty="0"/>
          </a:p>
        </p:txBody>
      </p:sp>
      <p:sp>
        <p:nvSpPr>
          <p:cNvPr id="4" name="Title 1">
            <a:extLst>
              <a:ext uri="{FF2B5EF4-FFF2-40B4-BE49-F238E27FC236}">
                <a16:creationId xmlns:a16="http://schemas.microsoft.com/office/drawing/2014/main" id="{39FD7332-B9B0-42ED-B34B-A07816D09CE1}"/>
              </a:ext>
            </a:extLst>
          </p:cNvPr>
          <p:cNvSpPr>
            <a:spLocks noGrp="1"/>
          </p:cNvSpPr>
          <p:nvPr>
            <p:ph type="title" hasCustomPrompt="1"/>
          </p:nvPr>
        </p:nvSpPr>
        <p:spPr>
          <a:xfrm>
            <a:off x="604730" y="422511"/>
            <a:ext cx="10971185" cy="643927"/>
          </a:xfrm>
          <a:prstGeom prst="rect">
            <a:avLst/>
          </a:prstGeom>
        </p:spPr>
        <p:txBody>
          <a:bodyPr/>
          <a:lstStyle>
            <a:lvl1pPr algn="ctr">
              <a:defRPr sz="3600" b="1" baseline="0">
                <a:solidFill>
                  <a:schemeClr val="accent1"/>
                </a:solidFill>
                <a:latin typeface="Century Gothic" panose="020B0502020202020204" pitchFamily="34" charset="0"/>
              </a:defRPr>
            </a:lvl1pPr>
          </a:lstStyle>
          <a:p>
            <a:r>
              <a:rPr lang="en-US" dirty="0"/>
              <a:t>Title Goes Here</a:t>
            </a:r>
          </a:p>
        </p:txBody>
      </p:sp>
    </p:spTree>
    <p:extLst>
      <p:ext uri="{BB962C8B-B14F-4D97-AF65-F5344CB8AC3E}">
        <p14:creationId xmlns:p14="http://schemas.microsoft.com/office/powerpoint/2010/main" val="333589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m_Image_w_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516567-4122-4503-9D44-36D0AC905AD5}"/>
              </a:ext>
            </a:extLst>
          </p:cNvPr>
          <p:cNvSpPr/>
          <p:nvPr userDrawn="1"/>
        </p:nvSpPr>
        <p:spPr>
          <a:xfrm>
            <a:off x="0" y="2743200"/>
            <a:ext cx="12192000" cy="411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a:extLst>
              <a:ext uri="{FF2B5EF4-FFF2-40B4-BE49-F238E27FC236}">
                <a16:creationId xmlns:a16="http://schemas.microsoft.com/office/drawing/2014/main" id="{D5EB3BE8-DFF6-4A71-AD86-1236F775B18C}"/>
              </a:ext>
            </a:extLst>
          </p:cNvPr>
          <p:cNvSpPr>
            <a:spLocks noGrp="1"/>
          </p:cNvSpPr>
          <p:nvPr>
            <p:ph type="pic" sz="quarter" idx="13"/>
          </p:nvPr>
        </p:nvSpPr>
        <p:spPr>
          <a:xfrm>
            <a:off x="0" y="0"/>
            <a:ext cx="12192000" cy="2743200"/>
          </a:xfrm>
          <a:prstGeom prst="rect">
            <a:avLst/>
          </a:prstGeom>
        </p:spPr>
        <p:txBody>
          <a:bodyPr/>
          <a:lstStyle>
            <a:lvl1pPr marL="0" indent="0">
              <a:buNone/>
              <a:defRPr/>
            </a:lvl1pPr>
          </a:lstStyle>
          <a:p>
            <a:pPr lvl="0"/>
            <a:r>
              <a:rPr lang="en-US" noProof="0" dirty="0"/>
              <a:t>Click icon to add picture</a:t>
            </a:r>
            <a:endParaRPr lang="vi-VN" noProof="0" dirty="0"/>
          </a:p>
        </p:txBody>
      </p:sp>
      <p:sp>
        <p:nvSpPr>
          <p:cNvPr id="7" name="Text Placeholder 11">
            <a:extLst>
              <a:ext uri="{FF2B5EF4-FFF2-40B4-BE49-F238E27FC236}">
                <a16:creationId xmlns:a16="http://schemas.microsoft.com/office/drawing/2014/main" id="{3ED54A66-6E6B-4243-9677-A7D90161F93E}"/>
              </a:ext>
            </a:extLst>
          </p:cNvPr>
          <p:cNvSpPr>
            <a:spLocks noGrp="1"/>
          </p:cNvSpPr>
          <p:nvPr>
            <p:ph type="body" sz="quarter" idx="12" hasCustomPrompt="1"/>
          </p:nvPr>
        </p:nvSpPr>
        <p:spPr>
          <a:xfrm>
            <a:off x="0" y="3022599"/>
            <a:ext cx="12192000" cy="2489199"/>
          </a:xfrm>
          <a:prstGeom prst="rect">
            <a:avLst/>
          </a:prstGeom>
        </p:spPr>
        <p:txBody>
          <a:bodyPr anchor="t" anchorCtr="0">
            <a:normAutofit/>
          </a:bodyPr>
          <a:lstStyle>
            <a:lvl1pPr marL="0" indent="0" algn="ctr">
              <a:lnSpc>
                <a:spcPct val="100000"/>
              </a:lnSpc>
              <a:spcBef>
                <a:spcPts val="0"/>
              </a:spcBef>
              <a:buNone/>
              <a:defRPr sz="3600" b="1" i="0" cap="none" baseline="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cap="none" baseline="0" dirty="0"/>
              <a:t>Optional Text Here</a:t>
            </a:r>
            <a:endParaRPr lang="en-US" dirty="0"/>
          </a:p>
        </p:txBody>
      </p:sp>
      <p:sp>
        <p:nvSpPr>
          <p:cNvPr id="9" name="Slide Number Placeholder 4">
            <a:extLst>
              <a:ext uri="{FF2B5EF4-FFF2-40B4-BE49-F238E27FC236}">
                <a16:creationId xmlns:a16="http://schemas.microsoft.com/office/drawing/2014/main" id="{9AF52992-EBEF-46C9-B881-4F7484E68817}"/>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dirty="0"/>
          </a:p>
        </p:txBody>
      </p:sp>
    </p:spTree>
    <p:extLst>
      <p:ext uri="{BB962C8B-B14F-4D97-AF65-F5344CB8AC3E}">
        <p14:creationId xmlns:p14="http://schemas.microsoft.com/office/powerpoint/2010/main" val="2528586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_vertical_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CE2C14-0002-4D8E-9952-A63177DD0232}"/>
              </a:ext>
            </a:extLst>
          </p:cNvPr>
          <p:cNvSpPr>
            <a:spLocks noGrp="1"/>
          </p:cNvSpPr>
          <p:nvPr>
            <p:ph type="pic" sz="quarter" idx="12"/>
          </p:nvPr>
        </p:nvSpPr>
        <p:spPr>
          <a:xfrm>
            <a:off x="8143876" y="0"/>
            <a:ext cx="4050791" cy="6858000"/>
          </a:xfrm>
          <a:prstGeom prst="rect">
            <a:avLst/>
          </a:prstGeom>
        </p:spPr>
        <p:txBody>
          <a:bodyPr/>
          <a:lstStyle>
            <a:lvl1pPr marL="0" indent="0">
              <a:buNone/>
              <a:defRPr/>
            </a:lvl1pPr>
          </a:lstStyle>
          <a:p>
            <a:pPr lvl="0"/>
            <a:r>
              <a:rPr lang="en-US" noProof="0" dirty="0"/>
              <a:t>Click icon to add picture</a:t>
            </a:r>
            <a:endParaRPr lang="vi-VN" noProof="0" dirty="0"/>
          </a:p>
        </p:txBody>
      </p:sp>
      <p:sp>
        <p:nvSpPr>
          <p:cNvPr id="4" name="Picture Placeholder 2">
            <a:extLst>
              <a:ext uri="{FF2B5EF4-FFF2-40B4-BE49-F238E27FC236}">
                <a16:creationId xmlns:a16="http://schemas.microsoft.com/office/drawing/2014/main" id="{4E64C641-8DE0-4547-8E72-8661A9AE5210}"/>
              </a:ext>
            </a:extLst>
          </p:cNvPr>
          <p:cNvSpPr>
            <a:spLocks noGrp="1"/>
          </p:cNvSpPr>
          <p:nvPr>
            <p:ph type="pic" sz="quarter" idx="13"/>
          </p:nvPr>
        </p:nvSpPr>
        <p:spPr>
          <a:xfrm>
            <a:off x="-1" y="0"/>
            <a:ext cx="4048125" cy="6858000"/>
          </a:xfrm>
          <a:prstGeom prst="rect">
            <a:avLst/>
          </a:prstGeom>
        </p:spPr>
        <p:txBody>
          <a:bodyPr/>
          <a:lstStyle>
            <a:lvl1pPr marL="0" indent="0">
              <a:buNone/>
              <a:defRPr/>
            </a:lvl1pPr>
          </a:lstStyle>
          <a:p>
            <a:pPr lvl="0"/>
            <a:r>
              <a:rPr lang="en-US" noProof="0" dirty="0"/>
              <a:t>Click icon to add picture</a:t>
            </a:r>
            <a:endParaRPr lang="vi-VN" noProof="0"/>
          </a:p>
        </p:txBody>
      </p:sp>
      <p:sp>
        <p:nvSpPr>
          <p:cNvPr id="5" name="Picture Placeholder 2">
            <a:extLst>
              <a:ext uri="{FF2B5EF4-FFF2-40B4-BE49-F238E27FC236}">
                <a16:creationId xmlns:a16="http://schemas.microsoft.com/office/drawing/2014/main" id="{2B8766CA-3536-4734-8428-B1A7FA416378}"/>
              </a:ext>
            </a:extLst>
          </p:cNvPr>
          <p:cNvSpPr>
            <a:spLocks noGrp="1"/>
          </p:cNvSpPr>
          <p:nvPr>
            <p:ph type="pic" sz="quarter" idx="14"/>
          </p:nvPr>
        </p:nvSpPr>
        <p:spPr>
          <a:xfrm>
            <a:off x="4048126" y="-1"/>
            <a:ext cx="4096512" cy="6858000"/>
          </a:xfrm>
          <a:prstGeom prst="rect">
            <a:avLst/>
          </a:prstGeom>
        </p:spPr>
        <p:txBody>
          <a:bodyPr/>
          <a:lstStyle>
            <a:lvl1pPr marL="0" indent="0">
              <a:buNone/>
              <a:defRPr/>
            </a:lvl1pPr>
          </a:lstStyle>
          <a:p>
            <a:pPr lvl="0"/>
            <a:r>
              <a:rPr lang="en-US" noProof="0" dirty="0"/>
              <a:t>Click icon to add picture</a:t>
            </a:r>
            <a:endParaRPr lang="vi-VN" noProof="0" dirty="0"/>
          </a:p>
        </p:txBody>
      </p:sp>
      <p:sp>
        <p:nvSpPr>
          <p:cNvPr id="7" name="Slide Number Placeholder 4">
            <a:extLst>
              <a:ext uri="{FF2B5EF4-FFF2-40B4-BE49-F238E27FC236}">
                <a16:creationId xmlns:a16="http://schemas.microsoft.com/office/drawing/2014/main" id="{930070EA-F79D-4143-BCC4-F2F40944CCE5}"/>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dirty="0"/>
          </a:p>
        </p:txBody>
      </p:sp>
    </p:spTree>
    <p:extLst>
      <p:ext uri="{BB962C8B-B14F-4D97-AF65-F5344CB8AC3E}">
        <p14:creationId xmlns:p14="http://schemas.microsoft.com/office/powerpoint/2010/main" val="1562191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_left_image_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564A56-6BF5-4B86-8E1F-E3162C54DC34}"/>
              </a:ext>
            </a:extLst>
          </p:cNvPr>
          <p:cNvSpPr/>
          <p:nvPr userDrawn="1"/>
        </p:nvSpPr>
        <p:spPr>
          <a:xfrm>
            <a:off x="0" y="0"/>
            <a:ext cx="54833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1">
            <a:extLst>
              <a:ext uri="{FF2B5EF4-FFF2-40B4-BE49-F238E27FC236}">
                <a16:creationId xmlns:a16="http://schemas.microsoft.com/office/drawing/2014/main" id="{10943CE0-ECA0-44FB-A841-81D081EF1CE0}"/>
              </a:ext>
            </a:extLst>
          </p:cNvPr>
          <p:cNvSpPr>
            <a:spLocks noGrp="1"/>
          </p:cNvSpPr>
          <p:nvPr>
            <p:ph type="body" sz="quarter" idx="14" hasCustomPrompt="1"/>
          </p:nvPr>
        </p:nvSpPr>
        <p:spPr>
          <a:xfrm>
            <a:off x="505032" y="1322962"/>
            <a:ext cx="4603532" cy="4573013"/>
          </a:xfrm>
          <a:prstGeom prst="rect">
            <a:avLst/>
          </a:prstGeom>
        </p:spPr>
        <p:txBody>
          <a:bodyPr/>
          <a:lstStyle>
            <a:lvl1pPr marL="0" indent="0">
              <a:lnSpc>
                <a:spcPct val="110000"/>
              </a:lnSpc>
              <a:buFontTx/>
              <a:buNone/>
              <a:defRPr sz="2000" baseline="0">
                <a:solidFill>
                  <a:schemeClr val="bg1"/>
                </a:solidFill>
                <a:latin typeface="Arial" panose="020B0604020202020204" pitchFamily="34" charset="0"/>
                <a:cs typeface="Arial" panose="020B0604020202020204" pitchFamily="34" charset="0"/>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dirty="0"/>
              <a:t>Some text can go here…</a:t>
            </a:r>
          </a:p>
        </p:txBody>
      </p:sp>
      <p:sp>
        <p:nvSpPr>
          <p:cNvPr id="5" name="Title 1">
            <a:extLst>
              <a:ext uri="{FF2B5EF4-FFF2-40B4-BE49-F238E27FC236}">
                <a16:creationId xmlns:a16="http://schemas.microsoft.com/office/drawing/2014/main" id="{45D3BF18-56B6-45CB-B970-A0020C9819ED}"/>
              </a:ext>
            </a:extLst>
          </p:cNvPr>
          <p:cNvSpPr>
            <a:spLocks noGrp="1"/>
          </p:cNvSpPr>
          <p:nvPr>
            <p:ph type="title" hasCustomPrompt="1"/>
          </p:nvPr>
        </p:nvSpPr>
        <p:spPr>
          <a:xfrm>
            <a:off x="497921" y="448930"/>
            <a:ext cx="4610963" cy="689882"/>
          </a:xfrm>
          <a:prstGeom prst="rect">
            <a:avLst/>
          </a:prstGeom>
        </p:spPr>
        <p:txBody>
          <a:bodyPr/>
          <a:lstStyle>
            <a:lvl1pPr>
              <a:defRPr sz="3200" b="1" baseline="0">
                <a:solidFill>
                  <a:schemeClr val="bg1"/>
                </a:solidFill>
                <a:latin typeface="Century Gothic" panose="020B0502020202020204" pitchFamily="34" charset="0"/>
              </a:defRPr>
            </a:lvl1pPr>
          </a:lstStyle>
          <a:p>
            <a:r>
              <a:rPr lang="en-US" dirty="0"/>
              <a:t>Main Title Here</a:t>
            </a:r>
          </a:p>
        </p:txBody>
      </p:sp>
      <p:sp>
        <p:nvSpPr>
          <p:cNvPr id="6" name="Picture Placeholder 2">
            <a:extLst>
              <a:ext uri="{FF2B5EF4-FFF2-40B4-BE49-F238E27FC236}">
                <a16:creationId xmlns:a16="http://schemas.microsoft.com/office/drawing/2014/main" id="{9765AC99-8583-4A49-83C3-9C49D0AFFDE8}"/>
              </a:ext>
            </a:extLst>
          </p:cNvPr>
          <p:cNvSpPr>
            <a:spLocks noGrp="1"/>
          </p:cNvSpPr>
          <p:nvPr>
            <p:ph type="pic" sz="quarter" idx="11"/>
          </p:nvPr>
        </p:nvSpPr>
        <p:spPr>
          <a:xfrm>
            <a:off x="5483352" y="0"/>
            <a:ext cx="6708648" cy="6858000"/>
          </a:xfrm>
          <a:prstGeom prst="rect">
            <a:avLst/>
          </a:prstGeom>
        </p:spPr>
        <p:txBody>
          <a:bodyPr/>
          <a:lstStyle>
            <a:lvl1pPr marL="0" indent="0">
              <a:buNone/>
              <a:defRPr/>
            </a:lvl1pPr>
          </a:lstStyle>
          <a:p>
            <a:pPr lvl="0"/>
            <a:r>
              <a:rPr lang="en-US" noProof="0" dirty="0"/>
              <a:t>Click icon to add picture</a:t>
            </a:r>
            <a:endParaRPr lang="vi-VN" noProof="0" dirty="0"/>
          </a:p>
        </p:txBody>
      </p:sp>
      <p:sp>
        <p:nvSpPr>
          <p:cNvPr id="8" name="Slide Number Placeholder 4">
            <a:extLst>
              <a:ext uri="{FF2B5EF4-FFF2-40B4-BE49-F238E27FC236}">
                <a16:creationId xmlns:a16="http://schemas.microsoft.com/office/drawing/2014/main" id="{E5BD984D-7F36-4E7B-951D-A77F7A5FE5D4}"/>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dirty="0"/>
          </a:p>
        </p:txBody>
      </p:sp>
    </p:spTree>
    <p:extLst>
      <p:ext uri="{BB962C8B-B14F-4D97-AF65-F5344CB8AC3E}">
        <p14:creationId xmlns:p14="http://schemas.microsoft.com/office/powerpoint/2010/main" val="1755620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s_left_text_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6ABCE5-3FA0-4BAE-9035-8AA1FF7D5234}"/>
              </a:ext>
            </a:extLst>
          </p:cNvPr>
          <p:cNvSpPr/>
          <p:nvPr userDrawn="1"/>
        </p:nvSpPr>
        <p:spPr>
          <a:xfrm>
            <a:off x="6708648" y="0"/>
            <a:ext cx="54833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
            <a:extLst>
              <a:ext uri="{FF2B5EF4-FFF2-40B4-BE49-F238E27FC236}">
                <a16:creationId xmlns:a16="http://schemas.microsoft.com/office/drawing/2014/main" id="{87B8338F-51DA-467A-B011-02D4270BB5BA}"/>
              </a:ext>
            </a:extLst>
          </p:cNvPr>
          <p:cNvSpPr>
            <a:spLocks noGrp="1"/>
          </p:cNvSpPr>
          <p:nvPr>
            <p:ph type="pic" sz="quarter" idx="11"/>
          </p:nvPr>
        </p:nvSpPr>
        <p:spPr>
          <a:xfrm>
            <a:off x="0" y="0"/>
            <a:ext cx="6708648" cy="3824868"/>
          </a:xfrm>
          <a:prstGeom prst="rect">
            <a:avLst/>
          </a:prstGeom>
        </p:spPr>
        <p:txBody>
          <a:bodyPr/>
          <a:lstStyle>
            <a:lvl1pPr marL="0" indent="0">
              <a:buNone/>
              <a:defRPr/>
            </a:lvl1pPr>
          </a:lstStyle>
          <a:p>
            <a:pPr lvl="0"/>
            <a:r>
              <a:rPr lang="en-US" noProof="0" dirty="0"/>
              <a:t>Click icon to add picture</a:t>
            </a:r>
            <a:endParaRPr lang="vi-VN" noProof="0" dirty="0"/>
          </a:p>
        </p:txBody>
      </p:sp>
      <p:sp>
        <p:nvSpPr>
          <p:cNvPr id="8" name="Picture Placeholder 2">
            <a:extLst>
              <a:ext uri="{FF2B5EF4-FFF2-40B4-BE49-F238E27FC236}">
                <a16:creationId xmlns:a16="http://schemas.microsoft.com/office/drawing/2014/main" id="{AD1B196B-5EF0-4694-BF14-81A070EC7E68}"/>
              </a:ext>
            </a:extLst>
          </p:cNvPr>
          <p:cNvSpPr>
            <a:spLocks noGrp="1"/>
          </p:cNvSpPr>
          <p:nvPr>
            <p:ph type="pic" sz="quarter" idx="12"/>
          </p:nvPr>
        </p:nvSpPr>
        <p:spPr>
          <a:xfrm>
            <a:off x="-3048" y="3862968"/>
            <a:ext cx="3355848" cy="2995032"/>
          </a:xfrm>
          <a:prstGeom prst="rect">
            <a:avLst/>
          </a:prstGeom>
        </p:spPr>
        <p:txBody>
          <a:bodyPr/>
          <a:lstStyle>
            <a:lvl1pPr marL="0" indent="0">
              <a:buNone/>
              <a:defRPr/>
            </a:lvl1pPr>
          </a:lstStyle>
          <a:p>
            <a:pPr lvl="0"/>
            <a:r>
              <a:rPr lang="en-US" noProof="0" dirty="0"/>
              <a:t>Click icon to add picture</a:t>
            </a:r>
            <a:endParaRPr lang="vi-VN" noProof="0" dirty="0"/>
          </a:p>
        </p:txBody>
      </p:sp>
      <p:sp>
        <p:nvSpPr>
          <p:cNvPr id="9" name="Picture Placeholder 2">
            <a:extLst>
              <a:ext uri="{FF2B5EF4-FFF2-40B4-BE49-F238E27FC236}">
                <a16:creationId xmlns:a16="http://schemas.microsoft.com/office/drawing/2014/main" id="{51B4F65E-8BDF-467C-84D5-1222A08B2427}"/>
              </a:ext>
            </a:extLst>
          </p:cNvPr>
          <p:cNvSpPr>
            <a:spLocks noGrp="1"/>
          </p:cNvSpPr>
          <p:nvPr>
            <p:ph type="pic" sz="quarter" idx="13"/>
          </p:nvPr>
        </p:nvSpPr>
        <p:spPr>
          <a:xfrm>
            <a:off x="3352800" y="3862968"/>
            <a:ext cx="3355848" cy="2995032"/>
          </a:xfrm>
          <a:prstGeom prst="rect">
            <a:avLst/>
          </a:prstGeom>
        </p:spPr>
        <p:txBody>
          <a:bodyPr/>
          <a:lstStyle>
            <a:lvl1pPr marL="0" indent="0">
              <a:buNone/>
              <a:defRPr/>
            </a:lvl1pPr>
          </a:lstStyle>
          <a:p>
            <a:pPr lvl="0"/>
            <a:r>
              <a:rPr lang="en-US" noProof="0" dirty="0"/>
              <a:t>Click icon to add picture</a:t>
            </a:r>
            <a:endParaRPr lang="vi-VN" noProof="0" dirty="0"/>
          </a:p>
        </p:txBody>
      </p:sp>
      <p:sp>
        <p:nvSpPr>
          <p:cNvPr id="10" name="Text Placeholder 21">
            <a:extLst>
              <a:ext uri="{FF2B5EF4-FFF2-40B4-BE49-F238E27FC236}">
                <a16:creationId xmlns:a16="http://schemas.microsoft.com/office/drawing/2014/main" id="{9369E9C2-BA8E-466E-8D72-E9DC119F1F0F}"/>
              </a:ext>
            </a:extLst>
          </p:cNvPr>
          <p:cNvSpPr>
            <a:spLocks noGrp="1"/>
          </p:cNvSpPr>
          <p:nvPr>
            <p:ph type="body" sz="quarter" idx="14" hasCustomPrompt="1"/>
          </p:nvPr>
        </p:nvSpPr>
        <p:spPr>
          <a:xfrm>
            <a:off x="6968358" y="1322962"/>
            <a:ext cx="4603532" cy="4573013"/>
          </a:xfrm>
          <a:prstGeom prst="rect">
            <a:avLst/>
          </a:prstGeom>
        </p:spPr>
        <p:txBody>
          <a:bodyPr/>
          <a:lstStyle>
            <a:lvl1pPr marL="0" indent="0">
              <a:lnSpc>
                <a:spcPct val="110000"/>
              </a:lnSpc>
              <a:buFontTx/>
              <a:buNone/>
              <a:defRPr sz="2000" baseline="0">
                <a:solidFill>
                  <a:schemeClr val="bg1"/>
                </a:solidFill>
                <a:latin typeface="Arial" panose="020B0604020202020204" pitchFamily="34" charset="0"/>
                <a:cs typeface="Arial" panose="020B0604020202020204" pitchFamily="34" charset="0"/>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dirty="0"/>
              <a:t>Some text can go here…</a:t>
            </a:r>
          </a:p>
        </p:txBody>
      </p:sp>
      <p:sp>
        <p:nvSpPr>
          <p:cNvPr id="11" name="Title 1">
            <a:extLst>
              <a:ext uri="{FF2B5EF4-FFF2-40B4-BE49-F238E27FC236}">
                <a16:creationId xmlns:a16="http://schemas.microsoft.com/office/drawing/2014/main" id="{C3A6D790-6424-4374-A0EB-86C67B5DFEB4}"/>
              </a:ext>
            </a:extLst>
          </p:cNvPr>
          <p:cNvSpPr>
            <a:spLocks noGrp="1"/>
          </p:cNvSpPr>
          <p:nvPr>
            <p:ph type="title" hasCustomPrompt="1"/>
          </p:nvPr>
        </p:nvSpPr>
        <p:spPr>
          <a:xfrm>
            <a:off x="6961247" y="448930"/>
            <a:ext cx="4610963" cy="689882"/>
          </a:xfrm>
          <a:prstGeom prst="rect">
            <a:avLst/>
          </a:prstGeom>
        </p:spPr>
        <p:txBody>
          <a:bodyPr/>
          <a:lstStyle>
            <a:lvl1pPr>
              <a:defRPr sz="3200" b="1" baseline="0">
                <a:solidFill>
                  <a:schemeClr val="bg1"/>
                </a:solidFill>
                <a:latin typeface="Century Gothic" panose="020B0502020202020204" pitchFamily="34" charset="0"/>
              </a:defRPr>
            </a:lvl1pPr>
          </a:lstStyle>
          <a:p>
            <a:r>
              <a:rPr lang="en-US" dirty="0"/>
              <a:t>Main Title Here</a:t>
            </a:r>
          </a:p>
        </p:txBody>
      </p:sp>
      <p:sp>
        <p:nvSpPr>
          <p:cNvPr id="13" name="Slide Number Placeholder 4">
            <a:extLst>
              <a:ext uri="{FF2B5EF4-FFF2-40B4-BE49-F238E27FC236}">
                <a16:creationId xmlns:a16="http://schemas.microsoft.com/office/drawing/2014/main" id="{B6A8E8B3-7633-4BF1-9253-7A3D4BBB1E8F}"/>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dirty="0"/>
          </a:p>
        </p:txBody>
      </p:sp>
    </p:spTree>
    <p:extLst>
      <p:ext uri="{BB962C8B-B14F-4D97-AF65-F5344CB8AC3E}">
        <p14:creationId xmlns:p14="http://schemas.microsoft.com/office/powerpoint/2010/main" val="3021199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C70417EC-A157-440E-A87B-44D72E323AE9}"/>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dirty="0"/>
          </a:p>
        </p:txBody>
      </p:sp>
      <p:sp>
        <p:nvSpPr>
          <p:cNvPr id="3" name="Title 1">
            <a:extLst>
              <a:ext uri="{FF2B5EF4-FFF2-40B4-BE49-F238E27FC236}">
                <a16:creationId xmlns:a16="http://schemas.microsoft.com/office/drawing/2014/main" id="{F5246205-B7DA-4AF6-BB50-5868B43A8CCF}"/>
              </a:ext>
            </a:extLst>
          </p:cNvPr>
          <p:cNvSpPr>
            <a:spLocks noGrp="1"/>
          </p:cNvSpPr>
          <p:nvPr>
            <p:ph type="title" hasCustomPrompt="1"/>
          </p:nvPr>
        </p:nvSpPr>
        <p:spPr>
          <a:xfrm>
            <a:off x="604730" y="422511"/>
            <a:ext cx="10971185" cy="643927"/>
          </a:xfrm>
          <a:prstGeom prst="rect">
            <a:avLst/>
          </a:prstGeom>
        </p:spPr>
        <p:txBody>
          <a:bodyPr/>
          <a:lstStyle>
            <a:lvl1pPr algn="ctr">
              <a:defRPr sz="3600" b="1" baseline="0">
                <a:solidFill>
                  <a:schemeClr val="accent1"/>
                </a:solidFill>
                <a:latin typeface="Century Gothic" panose="020B0502020202020204" pitchFamily="34" charset="0"/>
              </a:defRPr>
            </a:lvl1pPr>
          </a:lstStyle>
          <a:p>
            <a:r>
              <a:rPr lang="en-US" dirty="0"/>
              <a:t>Title Goes Here</a:t>
            </a:r>
          </a:p>
        </p:txBody>
      </p:sp>
    </p:spTree>
    <p:extLst>
      <p:ext uri="{BB962C8B-B14F-4D97-AF65-F5344CB8AC3E}">
        <p14:creationId xmlns:p14="http://schemas.microsoft.com/office/powerpoint/2010/main" val="2170162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_Slid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A8E43E-C5DA-48F6-AE9A-126BBF4F8484}"/>
              </a:ext>
            </a:extLst>
          </p:cNvPr>
          <p:cNvSpPr/>
          <p:nvPr userDrawn="1"/>
        </p:nvSpPr>
        <p:spPr>
          <a:xfrm>
            <a:off x="0" y="2107770"/>
            <a:ext cx="12192000" cy="24952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BD644828-6290-48FA-A17C-3090A8E37BCB}"/>
              </a:ext>
            </a:extLst>
          </p:cNvPr>
          <p:cNvSpPr>
            <a:spLocks noGrp="1"/>
          </p:cNvSpPr>
          <p:nvPr>
            <p:ph type="title" hasCustomPrompt="1"/>
          </p:nvPr>
        </p:nvSpPr>
        <p:spPr>
          <a:xfrm>
            <a:off x="0" y="3010245"/>
            <a:ext cx="12191999" cy="689882"/>
          </a:xfrm>
          <a:prstGeom prst="rect">
            <a:avLst/>
          </a:prstGeom>
        </p:spPr>
        <p:txBody>
          <a:bodyPr anchor="ctr" anchorCtr="0"/>
          <a:lstStyle>
            <a:lvl1pPr algn="ctr">
              <a:defRPr sz="3600" b="1" baseline="0">
                <a:solidFill>
                  <a:schemeClr val="bg1"/>
                </a:solidFill>
                <a:latin typeface="Century Gothic" panose="020B0502020202020204" pitchFamily="34" charset="0"/>
              </a:defRPr>
            </a:lvl1pPr>
          </a:lstStyle>
          <a:p>
            <a:r>
              <a:rPr lang="en-US" dirty="0"/>
              <a:t>Divider Slide #1</a:t>
            </a:r>
          </a:p>
        </p:txBody>
      </p:sp>
    </p:spTree>
    <p:extLst>
      <p:ext uri="{BB962C8B-B14F-4D97-AF65-F5344CB8AC3E}">
        <p14:creationId xmlns:p14="http://schemas.microsoft.com/office/powerpoint/2010/main" val="271826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Blue &amp; White">
    <p:spTree>
      <p:nvGrpSpPr>
        <p:cNvPr id="1" name=""/>
        <p:cNvGrpSpPr/>
        <p:nvPr/>
      </p:nvGrpSpPr>
      <p:grpSpPr>
        <a:xfrm>
          <a:off x="0" y="0"/>
          <a:ext cx="0" cy="0"/>
          <a:chOff x="0" y="0"/>
          <a:chExt cx="0" cy="0"/>
        </a:xfrm>
      </p:grpSpPr>
      <p:sp>
        <p:nvSpPr>
          <p:cNvPr id="6" name="Text Placeholder 21">
            <a:extLst>
              <a:ext uri="{FF2B5EF4-FFF2-40B4-BE49-F238E27FC236}">
                <a16:creationId xmlns:a16="http://schemas.microsoft.com/office/drawing/2014/main" id="{30E46CE2-28F1-48F0-8E0C-E74684A166B3}"/>
              </a:ext>
            </a:extLst>
          </p:cNvPr>
          <p:cNvSpPr>
            <a:spLocks noGrp="1"/>
          </p:cNvSpPr>
          <p:nvPr>
            <p:ph type="body" sz="quarter" idx="13" hasCustomPrompt="1"/>
          </p:nvPr>
        </p:nvSpPr>
        <p:spPr>
          <a:xfrm>
            <a:off x="698500" y="3167406"/>
            <a:ext cx="10782300" cy="669304"/>
          </a:xfrm>
          <a:prstGeom prst="rect">
            <a:avLst/>
          </a:prstGeom>
        </p:spPr>
        <p:txBody>
          <a:bodyPr/>
          <a:lstStyle>
            <a:lvl1pPr marL="0" indent="0" algn="ctr">
              <a:buFontTx/>
              <a:buNone/>
              <a:defRPr sz="2800" b="0">
                <a:solidFill>
                  <a:schemeClr val="bg1"/>
                </a:solidFill>
                <a:latin typeface="Century Gothic" panose="020B0502020202020204" pitchFamily="34" charset="0"/>
              </a:defRPr>
            </a:lvl1pPr>
            <a:lvl2pPr marL="685800" marR="0" indent="-228600" algn="l" defTabSz="914400" rtl="0" eaLnBrk="1" fontAlgn="auto" latinLnBrk="0" hangingPunct="1">
              <a:lnSpc>
                <a:spcPct val="90000"/>
              </a:lnSpc>
              <a:spcBef>
                <a:spcPts val="500"/>
              </a:spcBef>
              <a:spcAft>
                <a:spcPts val="0"/>
              </a:spcAft>
              <a:buClr>
                <a:schemeClr val="accent5"/>
              </a:buClr>
              <a:buSzTx/>
              <a:buFont typeface="Wingdings" panose="05000000000000000000" pitchFamily="2" charset="2"/>
              <a:buChar char="§"/>
              <a:tabLst/>
              <a:defRPr sz="1800">
                <a:solidFill>
                  <a:schemeClr val="bg1">
                    <a:lumMod val="75000"/>
                  </a:schemeClr>
                </a:solidFill>
              </a:defRPr>
            </a:lvl2pPr>
            <a:lvl3pPr>
              <a:defRPr sz="1800"/>
            </a:lvl3pPr>
            <a:lvl4pPr>
              <a:defRPr sz="1800"/>
            </a:lvl4pPr>
            <a:lvl5pPr>
              <a:defRPr sz="1800"/>
            </a:lvl5pPr>
          </a:lstStyle>
          <a:p>
            <a:pPr lvl="0"/>
            <a:r>
              <a:rPr lang="en-US" dirty="0"/>
              <a:t>Subtitle can go here</a:t>
            </a:r>
          </a:p>
        </p:txBody>
      </p:sp>
      <p:sp>
        <p:nvSpPr>
          <p:cNvPr id="7" name="Text Placeholder 21">
            <a:extLst>
              <a:ext uri="{FF2B5EF4-FFF2-40B4-BE49-F238E27FC236}">
                <a16:creationId xmlns:a16="http://schemas.microsoft.com/office/drawing/2014/main" id="{30366771-81D8-447B-A932-B8C1E995C8E4}"/>
              </a:ext>
            </a:extLst>
          </p:cNvPr>
          <p:cNvSpPr>
            <a:spLocks noGrp="1"/>
          </p:cNvSpPr>
          <p:nvPr>
            <p:ph type="body" sz="quarter" idx="14" hasCustomPrompt="1"/>
          </p:nvPr>
        </p:nvSpPr>
        <p:spPr>
          <a:xfrm>
            <a:off x="698499" y="3989110"/>
            <a:ext cx="10782300" cy="669304"/>
          </a:xfrm>
          <a:prstGeom prst="rect">
            <a:avLst/>
          </a:prstGeom>
        </p:spPr>
        <p:txBody>
          <a:bodyPr/>
          <a:lstStyle>
            <a:lvl1pPr marL="0" indent="0" algn="ctr">
              <a:buFontTx/>
              <a:buNone/>
              <a:defRPr sz="2000" b="0">
                <a:solidFill>
                  <a:schemeClr val="bg1">
                    <a:lumMod val="75000"/>
                  </a:schemeClr>
                </a:solidFill>
              </a:defRPr>
            </a:lvl1pPr>
            <a:lvl2pPr marL="685800" marR="0" indent="-228600" algn="l" defTabSz="914400" rtl="0" eaLnBrk="1" fontAlgn="auto" latinLnBrk="0" hangingPunct="1">
              <a:lnSpc>
                <a:spcPct val="90000"/>
              </a:lnSpc>
              <a:spcBef>
                <a:spcPts val="500"/>
              </a:spcBef>
              <a:spcAft>
                <a:spcPts val="0"/>
              </a:spcAft>
              <a:buClr>
                <a:schemeClr val="accent5"/>
              </a:buClr>
              <a:buSzTx/>
              <a:buFont typeface="Wingdings" panose="05000000000000000000" pitchFamily="2" charset="2"/>
              <a:buChar char="§"/>
              <a:tabLst/>
              <a:defRPr sz="1800">
                <a:solidFill>
                  <a:schemeClr val="bg1">
                    <a:lumMod val="75000"/>
                  </a:schemeClr>
                </a:solidFill>
              </a:defRPr>
            </a:lvl2pPr>
            <a:lvl3pPr>
              <a:defRPr sz="1800"/>
            </a:lvl3pPr>
            <a:lvl4pPr>
              <a:defRPr sz="1800"/>
            </a:lvl4pPr>
            <a:lvl5pPr>
              <a:defRPr sz="1800"/>
            </a:lvl5pPr>
          </a:lstStyle>
          <a:p>
            <a:pPr lvl="0"/>
            <a:r>
              <a:rPr lang="en-US" dirty="0"/>
              <a:t>Optional date info here</a:t>
            </a:r>
          </a:p>
        </p:txBody>
      </p:sp>
      <p:sp>
        <p:nvSpPr>
          <p:cNvPr id="9" name="Title 1">
            <a:extLst>
              <a:ext uri="{FF2B5EF4-FFF2-40B4-BE49-F238E27FC236}">
                <a16:creationId xmlns:a16="http://schemas.microsoft.com/office/drawing/2014/main" id="{94E5EB57-C3C0-4A42-878B-F7E6C9F046A1}"/>
              </a:ext>
            </a:extLst>
          </p:cNvPr>
          <p:cNvSpPr>
            <a:spLocks noGrp="1"/>
          </p:cNvSpPr>
          <p:nvPr>
            <p:ph type="title" hasCustomPrompt="1"/>
          </p:nvPr>
        </p:nvSpPr>
        <p:spPr>
          <a:xfrm>
            <a:off x="698500" y="800100"/>
            <a:ext cx="10782300" cy="2056793"/>
          </a:xfrm>
          <a:prstGeom prst="rect">
            <a:avLst/>
          </a:prstGeom>
        </p:spPr>
        <p:txBody>
          <a:bodyPr anchor="b" anchorCtr="0"/>
          <a:lstStyle>
            <a:lvl1pPr algn="ctr">
              <a:defRPr sz="4800" b="1" baseline="0">
                <a:solidFill>
                  <a:schemeClr val="bg1"/>
                </a:solidFill>
                <a:latin typeface="Century Gothic" panose="020B0502020202020204" pitchFamily="34" charset="0"/>
              </a:defRPr>
            </a:lvl1pPr>
          </a:lstStyle>
          <a:p>
            <a:r>
              <a:rPr lang="en-US" dirty="0"/>
              <a:t>Main Title Here</a:t>
            </a:r>
          </a:p>
        </p:txBody>
      </p:sp>
    </p:spTree>
    <p:extLst>
      <p:ext uri="{BB962C8B-B14F-4D97-AF65-F5344CB8AC3E}">
        <p14:creationId xmlns:p14="http://schemas.microsoft.com/office/powerpoint/2010/main" val="1557790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Slid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A8E43E-C5DA-48F6-AE9A-126BBF4F8484}"/>
              </a:ext>
            </a:extLst>
          </p:cNvPr>
          <p:cNvSpPr/>
          <p:nvPr userDrawn="1"/>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BD69826-6E94-409C-A849-0D909A2BC653}"/>
              </a:ext>
            </a:extLst>
          </p:cNvPr>
          <p:cNvSpPr/>
          <p:nvPr userDrawn="1"/>
        </p:nvSpPr>
        <p:spPr>
          <a:xfrm>
            <a:off x="0" y="2123268"/>
            <a:ext cx="12192000" cy="2541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2C8EF2B2-4C01-4DCE-A91E-6F26C5A1979C}"/>
              </a:ext>
            </a:extLst>
          </p:cNvPr>
          <p:cNvSpPr>
            <a:spLocks noGrp="1"/>
          </p:cNvSpPr>
          <p:nvPr>
            <p:ph type="title" hasCustomPrompt="1"/>
          </p:nvPr>
        </p:nvSpPr>
        <p:spPr>
          <a:xfrm>
            <a:off x="0" y="3010245"/>
            <a:ext cx="12191999" cy="689882"/>
          </a:xfrm>
          <a:prstGeom prst="rect">
            <a:avLst/>
          </a:prstGeom>
        </p:spPr>
        <p:txBody>
          <a:bodyPr anchor="ctr" anchorCtr="0"/>
          <a:lstStyle>
            <a:lvl1pPr algn="ctr">
              <a:defRPr sz="3600" b="1" baseline="0">
                <a:solidFill>
                  <a:schemeClr val="accent1"/>
                </a:solidFill>
                <a:latin typeface="Century Gothic" panose="020B0502020202020204" pitchFamily="34" charset="0"/>
              </a:defRPr>
            </a:lvl1pPr>
          </a:lstStyle>
          <a:p>
            <a:r>
              <a:rPr lang="en-US" dirty="0"/>
              <a:t>Divider Slide #2</a:t>
            </a:r>
          </a:p>
        </p:txBody>
      </p:sp>
    </p:spTree>
    <p:extLst>
      <p:ext uri="{BB962C8B-B14F-4D97-AF65-F5344CB8AC3E}">
        <p14:creationId xmlns:p14="http://schemas.microsoft.com/office/powerpoint/2010/main" val="2912562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_Slid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A8E43E-C5DA-48F6-AE9A-126BBF4F8484}"/>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D7636149-16D1-4F2A-B846-D048B6D88039}"/>
              </a:ext>
            </a:extLst>
          </p:cNvPr>
          <p:cNvSpPr>
            <a:spLocks noGrp="1"/>
          </p:cNvSpPr>
          <p:nvPr>
            <p:ph type="title" hasCustomPrompt="1"/>
          </p:nvPr>
        </p:nvSpPr>
        <p:spPr>
          <a:xfrm>
            <a:off x="0" y="3010245"/>
            <a:ext cx="12191999" cy="689882"/>
          </a:xfrm>
          <a:prstGeom prst="rect">
            <a:avLst/>
          </a:prstGeom>
        </p:spPr>
        <p:txBody>
          <a:bodyPr anchor="ctr" anchorCtr="0"/>
          <a:lstStyle>
            <a:lvl1pPr algn="ctr">
              <a:defRPr sz="3600" b="1" baseline="0">
                <a:solidFill>
                  <a:schemeClr val="bg1"/>
                </a:solidFill>
                <a:latin typeface="Century Gothic" panose="020B0502020202020204" pitchFamily="34" charset="0"/>
              </a:defRPr>
            </a:lvl1pPr>
          </a:lstStyle>
          <a:p>
            <a:r>
              <a:rPr lang="en-US" dirty="0"/>
              <a:t>Divider Slide #3</a:t>
            </a:r>
          </a:p>
        </p:txBody>
      </p:sp>
    </p:spTree>
    <p:extLst>
      <p:ext uri="{BB962C8B-B14F-4D97-AF65-F5344CB8AC3E}">
        <p14:creationId xmlns:p14="http://schemas.microsoft.com/office/powerpoint/2010/main" val="2061450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_Slid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A8E43E-C5DA-48F6-AE9A-126BBF4F8484}"/>
              </a:ext>
            </a:extLst>
          </p:cNvPr>
          <p:cNvSpPr/>
          <p:nvPr userDrawn="1"/>
        </p:nvSpPr>
        <p:spPr>
          <a:xfrm>
            <a:off x="0" y="0"/>
            <a:ext cx="12192000" cy="1702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523951E4-475D-4729-98B2-B861D7FFB593}"/>
              </a:ext>
            </a:extLst>
          </p:cNvPr>
          <p:cNvSpPr>
            <a:spLocks noGrp="1"/>
          </p:cNvSpPr>
          <p:nvPr>
            <p:ph type="title" hasCustomPrompt="1"/>
          </p:nvPr>
        </p:nvSpPr>
        <p:spPr>
          <a:xfrm>
            <a:off x="0" y="445735"/>
            <a:ext cx="12191999" cy="689882"/>
          </a:xfrm>
          <a:prstGeom prst="rect">
            <a:avLst/>
          </a:prstGeom>
        </p:spPr>
        <p:txBody>
          <a:bodyPr anchor="ctr" anchorCtr="0"/>
          <a:lstStyle>
            <a:lvl1pPr algn="ctr">
              <a:defRPr sz="3600" b="1" baseline="0">
                <a:solidFill>
                  <a:schemeClr val="bg1"/>
                </a:solidFill>
                <a:latin typeface="Century Gothic" panose="020B0502020202020204" pitchFamily="34" charset="0"/>
              </a:defRPr>
            </a:lvl1pPr>
          </a:lstStyle>
          <a:p>
            <a:r>
              <a:rPr lang="en-US" dirty="0"/>
              <a:t>Divider Slide #4 or alternate header</a:t>
            </a:r>
          </a:p>
        </p:txBody>
      </p:sp>
    </p:spTree>
    <p:extLst>
      <p:ext uri="{BB962C8B-B14F-4D97-AF65-F5344CB8AC3E}">
        <p14:creationId xmlns:p14="http://schemas.microsoft.com/office/powerpoint/2010/main" val="2591088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_Slide_One_column">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04730" y="450220"/>
            <a:ext cx="10971185" cy="795557"/>
          </a:xfrm>
          <a:prstGeom prst="rect">
            <a:avLst/>
          </a:prstGeom>
        </p:spPr>
        <p:txBody>
          <a:bodyPr/>
          <a:lstStyle>
            <a:lvl1pPr algn="ctr">
              <a:defRPr lang="en-US" sz="3600" b="1" dirty="0">
                <a:solidFill>
                  <a:schemeClr val="accent1"/>
                </a:solidFill>
              </a:defRPr>
            </a:lvl1pPr>
          </a:lstStyle>
          <a:p>
            <a:r>
              <a:rPr lang="en-US" dirty="0"/>
              <a:t>Title Goes Here</a:t>
            </a:r>
          </a:p>
        </p:txBody>
      </p:sp>
      <p:sp>
        <p:nvSpPr>
          <p:cNvPr id="5" name="Text Placeholder 21">
            <a:extLst>
              <a:ext uri="{FF2B5EF4-FFF2-40B4-BE49-F238E27FC236}">
                <a16:creationId xmlns:a16="http://schemas.microsoft.com/office/drawing/2014/main" id="{4FB56BB6-6F73-4154-BAE5-2742B196F0B3}"/>
              </a:ext>
            </a:extLst>
          </p:cNvPr>
          <p:cNvSpPr>
            <a:spLocks noGrp="1"/>
          </p:cNvSpPr>
          <p:nvPr>
            <p:ph type="body" sz="quarter" idx="13" hasCustomPrompt="1"/>
          </p:nvPr>
        </p:nvSpPr>
        <p:spPr>
          <a:xfrm>
            <a:off x="662186" y="1432875"/>
            <a:ext cx="10806562" cy="4627458"/>
          </a:xfrm>
          <a:prstGeom prst="rect">
            <a:avLst/>
          </a:prstGeom>
        </p:spPr>
        <p:txBody>
          <a:bodyPr/>
          <a:lstStyle>
            <a:lvl1pPr marL="0" indent="0">
              <a:buFontTx/>
              <a:buNone/>
              <a:defRPr sz="2000" b="0">
                <a:solidFill>
                  <a:schemeClr val="tx1">
                    <a:lumMod val="75000"/>
                    <a:lumOff val="25000"/>
                  </a:schemeClr>
                </a:solidFill>
              </a:defRPr>
            </a:lvl1pPr>
            <a:lvl2pPr marL="685800" marR="0" indent="-228600" algn="l" defTabSz="914400" rtl="0" eaLnBrk="1" fontAlgn="auto" latinLnBrk="0" hangingPunct="1">
              <a:lnSpc>
                <a:spcPct val="100000"/>
              </a:lnSpc>
              <a:spcBef>
                <a:spcPts val="500"/>
              </a:spcBef>
              <a:spcAft>
                <a:spcPts val="0"/>
              </a:spcAft>
              <a:buClr>
                <a:schemeClr val="accent1">
                  <a:lumMod val="60000"/>
                  <a:lumOff val="40000"/>
                </a:schemeClr>
              </a:buClr>
              <a:buSzTx/>
              <a:buFont typeface="Wingdings" panose="05000000000000000000" pitchFamily="2" charset="2"/>
              <a:buChar char="§"/>
              <a:tabLst/>
              <a:defRPr sz="2000">
                <a:solidFill>
                  <a:schemeClr val="tx1">
                    <a:lumMod val="75000"/>
                    <a:lumOff val="25000"/>
                  </a:schemeClr>
                </a:solidFill>
              </a:defRPr>
            </a:lvl2pPr>
            <a:lvl3pPr>
              <a:defRPr sz="1800"/>
            </a:lvl3pPr>
            <a:lvl4pPr>
              <a:defRPr sz="1800"/>
            </a:lvl4pPr>
            <a:lvl5pPr>
              <a:defRPr sz="1800"/>
            </a:lvl5pPr>
          </a:lstStyle>
          <a:p>
            <a:pPr lvl="0"/>
            <a:r>
              <a:rPr lang="en-US" dirty="0"/>
              <a:t>This is a main point</a:t>
            </a:r>
          </a:p>
          <a:p>
            <a:pPr lvl="1"/>
            <a:r>
              <a:rPr lang="en-US" dirty="0"/>
              <a:t>These are supporting facts.</a:t>
            </a:r>
          </a:p>
          <a:p>
            <a:pPr lvl="1"/>
            <a:r>
              <a:rPr lang="en-US" dirty="0"/>
              <a:t>These are supporting facts.</a:t>
            </a:r>
          </a:p>
          <a:p>
            <a:pPr lvl="0"/>
            <a:r>
              <a:rPr lang="en-US" dirty="0"/>
              <a:t>This is a main point</a:t>
            </a:r>
          </a:p>
          <a:p>
            <a:pPr lvl="1"/>
            <a:r>
              <a:rPr lang="en-US" dirty="0"/>
              <a:t>These are supporting facts.</a:t>
            </a:r>
          </a:p>
          <a:p>
            <a:pPr lvl="1"/>
            <a:r>
              <a:rPr lang="en-US" dirty="0"/>
              <a:t>These are supporting facts.</a:t>
            </a:r>
          </a:p>
          <a:p>
            <a:pPr lvl="0"/>
            <a:r>
              <a:rPr lang="en-US" dirty="0"/>
              <a:t>This is a main point</a:t>
            </a:r>
          </a:p>
          <a:p>
            <a:pPr lvl="1"/>
            <a:r>
              <a:rPr lang="en-US" dirty="0"/>
              <a:t>These are supporting facts.</a:t>
            </a:r>
          </a:p>
          <a:p>
            <a:pPr lvl="1"/>
            <a:r>
              <a:rPr lang="en-US" dirty="0"/>
              <a:t>These are supporting facts.</a:t>
            </a:r>
          </a:p>
          <a:p>
            <a:pPr lvl="0"/>
            <a:endParaRPr lang="en-US" dirty="0"/>
          </a:p>
        </p:txBody>
      </p:sp>
      <p:sp>
        <p:nvSpPr>
          <p:cNvPr id="11" name="Slide Number Placeholder 4">
            <a:extLst>
              <a:ext uri="{FF2B5EF4-FFF2-40B4-BE49-F238E27FC236}">
                <a16:creationId xmlns:a16="http://schemas.microsoft.com/office/drawing/2014/main" id="{89FA6DF2-EECA-4D08-8C7F-5DC50B300DB7}"/>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dirty="0"/>
          </a:p>
        </p:txBody>
      </p:sp>
    </p:spTree>
    <p:extLst>
      <p:ext uri="{BB962C8B-B14F-4D97-AF65-F5344CB8AC3E}">
        <p14:creationId xmlns:p14="http://schemas.microsoft.com/office/powerpoint/2010/main" val="3021785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Slide_One_column">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04730" y="424093"/>
            <a:ext cx="10971185" cy="795557"/>
          </a:xfrm>
          <a:prstGeom prst="rect">
            <a:avLst/>
          </a:prstGeom>
        </p:spPr>
        <p:txBody>
          <a:bodyPr/>
          <a:lstStyle>
            <a:lvl1pPr algn="ctr">
              <a:defRPr lang="en-US" sz="3600" b="1" dirty="0">
                <a:solidFill>
                  <a:schemeClr val="accent1"/>
                </a:solidFill>
              </a:defRPr>
            </a:lvl1pPr>
          </a:lstStyle>
          <a:p>
            <a:r>
              <a:rPr lang="en-US"/>
              <a:t>Title Goes Here</a:t>
            </a:r>
          </a:p>
        </p:txBody>
      </p:sp>
      <p:sp>
        <p:nvSpPr>
          <p:cNvPr id="11" name="Slide Number Placeholder 4">
            <a:extLst>
              <a:ext uri="{FF2B5EF4-FFF2-40B4-BE49-F238E27FC236}">
                <a16:creationId xmlns:a16="http://schemas.microsoft.com/office/drawing/2014/main" id="{89FA6DF2-EECA-4D08-8C7F-5DC50B300DB7}"/>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a:p>
        </p:txBody>
      </p:sp>
      <p:sp>
        <p:nvSpPr>
          <p:cNvPr id="6" name="Text Placeholder 21">
            <a:extLst>
              <a:ext uri="{FF2B5EF4-FFF2-40B4-BE49-F238E27FC236}">
                <a16:creationId xmlns:a16="http://schemas.microsoft.com/office/drawing/2014/main" id="{5EE6CB6C-A542-41AD-9B47-47FCDB564A4C}"/>
              </a:ext>
            </a:extLst>
          </p:cNvPr>
          <p:cNvSpPr>
            <a:spLocks noGrp="1"/>
          </p:cNvSpPr>
          <p:nvPr>
            <p:ph type="body" sz="quarter" idx="14" hasCustomPrompt="1"/>
          </p:nvPr>
        </p:nvSpPr>
        <p:spPr>
          <a:xfrm>
            <a:off x="1907930" y="1432875"/>
            <a:ext cx="8376139" cy="4627458"/>
          </a:xfrm>
          <a:prstGeom prst="rect">
            <a:avLst/>
          </a:prstGeom>
        </p:spPr>
        <p:txBody>
          <a:bodyPr/>
          <a:lstStyle>
            <a:lvl1pPr marL="0" indent="0">
              <a:lnSpc>
                <a:spcPct val="100000"/>
              </a:lnSpc>
              <a:buFontTx/>
              <a:buNone/>
              <a:defRPr sz="2400" b="0">
                <a:solidFill>
                  <a:schemeClr val="tx1">
                    <a:lumMod val="75000"/>
                    <a:lumOff val="25000"/>
                  </a:schemeClr>
                </a:solidFill>
              </a:defRPr>
            </a:lvl1pPr>
            <a:lvl2pPr marL="685800" marR="0" indent="-228600" algn="l" defTabSz="914400" rtl="0" eaLnBrk="1" fontAlgn="auto" latinLnBrk="0" hangingPunct="1">
              <a:lnSpc>
                <a:spcPct val="100000"/>
              </a:lnSpc>
              <a:spcBef>
                <a:spcPts val="500"/>
              </a:spcBef>
              <a:spcAft>
                <a:spcPts val="0"/>
              </a:spcAft>
              <a:buClr>
                <a:schemeClr val="accent1">
                  <a:lumMod val="60000"/>
                  <a:lumOff val="40000"/>
                </a:schemeClr>
              </a:buClr>
              <a:buSzTx/>
              <a:buFont typeface="Wingdings" panose="05000000000000000000" pitchFamily="2" charset="2"/>
              <a:buChar char="§"/>
              <a:tabLst/>
              <a:defRPr sz="2400">
                <a:solidFill>
                  <a:schemeClr val="tx1">
                    <a:lumMod val="75000"/>
                    <a:lumOff val="25000"/>
                  </a:schemeClr>
                </a:solidFill>
              </a:defRPr>
            </a:lvl2pPr>
            <a:lvl3pPr>
              <a:defRPr sz="1800"/>
            </a:lvl3pPr>
            <a:lvl4pPr>
              <a:defRPr sz="1800"/>
            </a:lvl4pPr>
            <a:lvl5pPr>
              <a:defRPr sz="1800"/>
            </a:lvl5pPr>
          </a:lstStyle>
          <a:p>
            <a:pPr lvl="0"/>
            <a:r>
              <a:rPr lang="en-US"/>
              <a:t>This is a main point</a:t>
            </a:r>
          </a:p>
          <a:p>
            <a:pPr lvl="1"/>
            <a:r>
              <a:rPr lang="en-US"/>
              <a:t>These are supporting facts.</a:t>
            </a:r>
          </a:p>
          <a:p>
            <a:pPr lvl="1"/>
            <a:r>
              <a:rPr lang="en-US"/>
              <a:t>These are supporting facts.</a:t>
            </a:r>
          </a:p>
          <a:p>
            <a:pPr lvl="0"/>
            <a:r>
              <a:rPr lang="en-US"/>
              <a:t>This is a main point</a:t>
            </a:r>
          </a:p>
          <a:p>
            <a:pPr lvl="1"/>
            <a:r>
              <a:rPr lang="en-US"/>
              <a:t>These are supporting facts.</a:t>
            </a:r>
          </a:p>
          <a:p>
            <a:pPr lvl="1"/>
            <a:r>
              <a:rPr lang="en-US"/>
              <a:t>These are supporting facts.</a:t>
            </a:r>
          </a:p>
          <a:p>
            <a:pPr lvl="0"/>
            <a:r>
              <a:rPr lang="en-US"/>
              <a:t>This is a main point</a:t>
            </a:r>
          </a:p>
          <a:p>
            <a:pPr lvl="1"/>
            <a:r>
              <a:rPr lang="en-US"/>
              <a:t>These are supporting facts.</a:t>
            </a:r>
          </a:p>
          <a:p>
            <a:pPr lvl="1"/>
            <a:r>
              <a:rPr lang="en-US"/>
              <a:t>These are supporting facts.</a:t>
            </a:r>
          </a:p>
        </p:txBody>
      </p:sp>
    </p:spTree>
    <p:extLst>
      <p:ext uri="{BB962C8B-B14F-4D97-AF65-F5344CB8AC3E}">
        <p14:creationId xmlns:p14="http://schemas.microsoft.com/office/powerpoint/2010/main" val="2182806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Slide_Two_Column">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04730" y="424093"/>
            <a:ext cx="10971185" cy="795557"/>
          </a:xfrm>
          <a:prstGeom prst="rect">
            <a:avLst/>
          </a:prstGeom>
        </p:spPr>
        <p:txBody>
          <a:bodyPr/>
          <a:lstStyle>
            <a:lvl1pPr algn="ctr">
              <a:defRPr sz="3600" b="1" baseline="0">
                <a:solidFill>
                  <a:schemeClr val="accent1"/>
                </a:solidFill>
                <a:latin typeface="Century Gothic" panose="020B0502020202020204" pitchFamily="34" charset="0"/>
              </a:defRPr>
            </a:lvl1pPr>
          </a:lstStyle>
          <a:p>
            <a:r>
              <a:rPr lang="en-US"/>
              <a:t>Title Goes Here</a:t>
            </a:r>
          </a:p>
        </p:txBody>
      </p:sp>
      <p:sp>
        <p:nvSpPr>
          <p:cNvPr id="8" name="Text Placeholder 21">
            <a:extLst>
              <a:ext uri="{FF2B5EF4-FFF2-40B4-BE49-F238E27FC236}">
                <a16:creationId xmlns:a16="http://schemas.microsoft.com/office/drawing/2014/main" id="{81F5F962-3BE0-4299-A924-F1921DA32932}"/>
              </a:ext>
            </a:extLst>
          </p:cNvPr>
          <p:cNvSpPr>
            <a:spLocks noGrp="1"/>
          </p:cNvSpPr>
          <p:nvPr>
            <p:ph type="body" sz="quarter" idx="13" hasCustomPrompt="1"/>
          </p:nvPr>
        </p:nvSpPr>
        <p:spPr>
          <a:xfrm>
            <a:off x="662186" y="1432875"/>
            <a:ext cx="5056689" cy="4627458"/>
          </a:xfrm>
          <a:prstGeom prst="rect">
            <a:avLst/>
          </a:prstGeom>
        </p:spPr>
        <p:txBody>
          <a:bodyPr/>
          <a:lstStyle>
            <a:lvl1pPr marL="0" indent="0">
              <a:lnSpc>
                <a:spcPct val="100000"/>
              </a:lnSpc>
              <a:buFontTx/>
              <a:buNone/>
              <a:defRPr sz="2400" b="0">
                <a:solidFill>
                  <a:schemeClr val="tx1">
                    <a:lumMod val="75000"/>
                    <a:lumOff val="25000"/>
                  </a:schemeClr>
                </a:solidFill>
              </a:defRPr>
            </a:lvl1pPr>
            <a:lvl2pPr marL="685800" marR="0" indent="-228600" algn="l" defTabSz="914400" rtl="0" eaLnBrk="1" fontAlgn="auto" latinLnBrk="0" hangingPunct="1">
              <a:lnSpc>
                <a:spcPct val="100000"/>
              </a:lnSpc>
              <a:spcBef>
                <a:spcPts val="500"/>
              </a:spcBef>
              <a:spcAft>
                <a:spcPts val="0"/>
              </a:spcAft>
              <a:buClr>
                <a:schemeClr val="accent1">
                  <a:lumMod val="60000"/>
                  <a:lumOff val="40000"/>
                </a:schemeClr>
              </a:buClr>
              <a:buSzTx/>
              <a:buFont typeface="Wingdings" panose="05000000000000000000" pitchFamily="2" charset="2"/>
              <a:buChar char="§"/>
              <a:tabLst/>
              <a:defRPr sz="2400">
                <a:solidFill>
                  <a:schemeClr val="tx1">
                    <a:lumMod val="75000"/>
                    <a:lumOff val="25000"/>
                  </a:schemeClr>
                </a:solidFill>
              </a:defRPr>
            </a:lvl2pPr>
            <a:lvl3pPr>
              <a:defRPr sz="1800"/>
            </a:lvl3pPr>
            <a:lvl4pPr>
              <a:defRPr sz="1800"/>
            </a:lvl4pPr>
            <a:lvl5pPr>
              <a:defRPr sz="1800"/>
            </a:lvl5pPr>
          </a:lstStyle>
          <a:p>
            <a:pPr lvl="0"/>
            <a:r>
              <a:rPr lang="en-US"/>
              <a:t>This is a main point</a:t>
            </a:r>
          </a:p>
          <a:p>
            <a:pPr lvl="1"/>
            <a:r>
              <a:rPr lang="en-US"/>
              <a:t>These are supporting facts.</a:t>
            </a:r>
          </a:p>
          <a:p>
            <a:pPr lvl="1"/>
            <a:r>
              <a:rPr lang="en-US"/>
              <a:t>These are supporting facts.</a:t>
            </a:r>
          </a:p>
          <a:p>
            <a:pPr lvl="0"/>
            <a:r>
              <a:rPr lang="en-US"/>
              <a:t>This is a main point</a:t>
            </a:r>
          </a:p>
          <a:p>
            <a:pPr lvl="1"/>
            <a:r>
              <a:rPr lang="en-US"/>
              <a:t>These are supporting facts.</a:t>
            </a:r>
          </a:p>
          <a:p>
            <a:pPr lvl="1"/>
            <a:r>
              <a:rPr lang="en-US"/>
              <a:t>These are supporting facts.</a:t>
            </a:r>
          </a:p>
          <a:p>
            <a:pPr lvl="0"/>
            <a:r>
              <a:rPr lang="en-US"/>
              <a:t>This is a main point</a:t>
            </a:r>
          </a:p>
          <a:p>
            <a:pPr lvl="1"/>
            <a:r>
              <a:rPr lang="en-US"/>
              <a:t>These are supporting facts.</a:t>
            </a:r>
          </a:p>
          <a:p>
            <a:pPr lvl="1"/>
            <a:r>
              <a:rPr lang="en-US"/>
              <a:t>These are supporting facts.</a:t>
            </a:r>
          </a:p>
        </p:txBody>
      </p:sp>
      <p:sp>
        <p:nvSpPr>
          <p:cNvPr id="11" name="Text Placeholder 21">
            <a:extLst>
              <a:ext uri="{FF2B5EF4-FFF2-40B4-BE49-F238E27FC236}">
                <a16:creationId xmlns:a16="http://schemas.microsoft.com/office/drawing/2014/main" id="{AF5BF203-9A1C-4285-8E67-5C5DBC6DE9BD}"/>
              </a:ext>
            </a:extLst>
          </p:cNvPr>
          <p:cNvSpPr>
            <a:spLocks noGrp="1"/>
          </p:cNvSpPr>
          <p:nvPr>
            <p:ph type="body" sz="quarter" idx="14" hasCustomPrompt="1"/>
          </p:nvPr>
        </p:nvSpPr>
        <p:spPr>
          <a:xfrm>
            <a:off x="6152314" y="1432875"/>
            <a:ext cx="5056689" cy="4627458"/>
          </a:xfrm>
          <a:prstGeom prst="rect">
            <a:avLst/>
          </a:prstGeom>
        </p:spPr>
        <p:txBody>
          <a:bodyPr/>
          <a:lstStyle>
            <a:lvl1pPr marL="0" indent="0">
              <a:lnSpc>
                <a:spcPct val="100000"/>
              </a:lnSpc>
              <a:buFontTx/>
              <a:buNone/>
              <a:defRPr sz="2400" b="0">
                <a:solidFill>
                  <a:schemeClr val="tx1">
                    <a:lumMod val="75000"/>
                    <a:lumOff val="25000"/>
                  </a:schemeClr>
                </a:solidFill>
              </a:defRPr>
            </a:lvl1pPr>
            <a:lvl2pPr marL="685800" marR="0" indent="-228600" algn="l" defTabSz="914400" rtl="0" eaLnBrk="1" fontAlgn="auto" latinLnBrk="0" hangingPunct="1">
              <a:lnSpc>
                <a:spcPct val="100000"/>
              </a:lnSpc>
              <a:spcBef>
                <a:spcPts val="500"/>
              </a:spcBef>
              <a:spcAft>
                <a:spcPts val="0"/>
              </a:spcAft>
              <a:buClr>
                <a:schemeClr val="accent1">
                  <a:lumMod val="60000"/>
                  <a:lumOff val="40000"/>
                </a:schemeClr>
              </a:buClr>
              <a:buSzTx/>
              <a:buFont typeface="Wingdings" panose="05000000000000000000" pitchFamily="2" charset="2"/>
              <a:buChar char="§"/>
              <a:tabLst/>
              <a:defRPr sz="2400">
                <a:solidFill>
                  <a:schemeClr val="tx1">
                    <a:lumMod val="75000"/>
                    <a:lumOff val="25000"/>
                  </a:schemeClr>
                </a:solidFill>
              </a:defRPr>
            </a:lvl2pPr>
            <a:lvl3pPr>
              <a:defRPr sz="1800"/>
            </a:lvl3pPr>
            <a:lvl4pPr>
              <a:defRPr sz="1800"/>
            </a:lvl4pPr>
            <a:lvl5pPr>
              <a:defRPr sz="1800"/>
            </a:lvl5pPr>
          </a:lstStyle>
          <a:p>
            <a:pPr lvl="0"/>
            <a:r>
              <a:rPr lang="en-US"/>
              <a:t>This is a main point</a:t>
            </a:r>
          </a:p>
          <a:p>
            <a:pPr lvl="1"/>
            <a:r>
              <a:rPr lang="en-US"/>
              <a:t>These are supporting facts.</a:t>
            </a:r>
          </a:p>
          <a:p>
            <a:pPr lvl="1"/>
            <a:r>
              <a:rPr lang="en-US"/>
              <a:t>These are supporting facts.</a:t>
            </a:r>
          </a:p>
          <a:p>
            <a:pPr lvl="0"/>
            <a:r>
              <a:rPr lang="en-US"/>
              <a:t>This is a main point</a:t>
            </a:r>
          </a:p>
          <a:p>
            <a:pPr lvl="1"/>
            <a:r>
              <a:rPr lang="en-US"/>
              <a:t>These are supporting facts.</a:t>
            </a:r>
          </a:p>
          <a:p>
            <a:pPr lvl="1"/>
            <a:r>
              <a:rPr lang="en-US"/>
              <a:t>These are supporting facts.</a:t>
            </a:r>
          </a:p>
          <a:p>
            <a:pPr lvl="0"/>
            <a:r>
              <a:rPr lang="en-US"/>
              <a:t>This is a main point</a:t>
            </a:r>
          </a:p>
          <a:p>
            <a:pPr lvl="1"/>
            <a:r>
              <a:rPr lang="en-US"/>
              <a:t>These are supporting facts.</a:t>
            </a:r>
          </a:p>
          <a:p>
            <a:pPr lvl="1"/>
            <a:r>
              <a:rPr lang="en-US"/>
              <a:t>These are supporting facts.</a:t>
            </a:r>
          </a:p>
        </p:txBody>
      </p:sp>
      <p:sp>
        <p:nvSpPr>
          <p:cNvPr id="13" name="Slide Number Placeholder 4">
            <a:extLst>
              <a:ext uri="{FF2B5EF4-FFF2-40B4-BE49-F238E27FC236}">
                <a16:creationId xmlns:a16="http://schemas.microsoft.com/office/drawing/2014/main" id="{66B9E208-0303-4548-9D2A-EAD129E769D0}"/>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a:p>
        </p:txBody>
      </p:sp>
    </p:spTree>
    <p:extLst>
      <p:ext uri="{BB962C8B-B14F-4D97-AF65-F5344CB8AC3E}">
        <p14:creationId xmlns:p14="http://schemas.microsoft.com/office/powerpoint/2010/main" val="82243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Slide_One_w_sub-titl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04730" y="424094"/>
            <a:ext cx="10971185" cy="795557"/>
          </a:xfrm>
          <a:prstGeom prst="rect">
            <a:avLst/>
          </a:prstGeom>
        </p:spPr>
        <p:txBody>
          <a:bodyPr/>
          <a:lstStyle>
            <a:lvl1pPr algn="ctr">
              <a:defRPr sz="3600" b="1" baseline="0">
                <a:solidFill>
                  <a:schemeClr val="accent1"/>
                </a:solidFill>
                <a:latin typeface="Century Gothic" panose="020B0502020202020204" pitchFamily="34" charset="0"/>
              </a:defRPr>
            </a:lvl1pPr>
          </a:lstStyle>
          <a:p>
            <a:r>
              <a:rPr lang="en-US"/>
              <a:t>Title Goes Here</a:t>
            </a:r>
          </a:p>
        </p:txBody>
      </p:sp>
      <p:sp>
        <p:nvSpPr>
          <p:cNvPr id="7" name="Text Placeholder 21">
            <a:extLst>
              <a:ext uri="{FF2B5EF4-FFF2-40B4-BE49-F238E27FC236}">
                <a16:creationId xmlns:a16="http://schemas.microsoft.com/office/drawing/2014/main" id="{6834F175-63EC-436A-B4D1-91F0AAD7A6D8}"/>
              </a:ext>
            </a:extLst>
          </p:cNvPr>
          <p:cNvSpPr>
            <a:spLocks noGrp="1"/>
          </p:cNvSpPr>
          <p:nvPr>
            <p:ph type="body" sz="quarter" idx="13" hasCustomPrompt="1"/>
          </p:nvPr>
        </p:nvSpPr>
        <p:spPr>
          <a:xfrm>
            <a:off x="1907930" y="1863865"/>
            <a:ext cx="8376139" cy="4196467"/>
          </a:xfrm>
          <a:prstGeom prst="rect">
            <a:avLst/>
          </a:prstGeom>
        </p:spPr>
        <p:txBody>
          <a:bodyPr/>
          <a:lstStyle>
            <a:lvl1pPr marL="0" indent="0">
              <a:lnSpc>
                <a:spcPct val="100000"/>
              </a:lnSpc>
              <a:buFontTx/>
              <a:buNone/>
              <a:defRPr sz="2400" b="0">
                <a:solidFill>
                  <a:schemeClr val="tx1">
                    <a:lumMod val="75000"/>
                    <a:lumOff val="25000"/>
                  </a:schemeClr>
                </a:solidFill>
              </a:defRPr>
            </a:lvl1pPr>
            <a:lvl2pPr marL="685800" marR="0" indent="-228600" algn="l" defTabSz="914400" rtl="0" eaLnBrk="1" fontAlgn="auto" latinLnBrk="0" hangingPunct="1">
              <a:lnSpc>
                <a:spcPct val="100000"/>
              </a:lnSpc>
              <a:spcBef>
                <a:spcPts val="500"/>
              </a:spcBef>
              <a:spcAft>
                <a:spcPts val="0"/>
              </a:spcAft>
              <a:buClr>
                <a:schemeClr val="accent1">
                  <a:lumMod val="60000"/>
                  <a:lumOff val="40000"/>
                </a:schemeClr>
              </a:buClr>
              <a:buSzTx/>
              <a:buFont typeface="Wingdings" panose="05000000000000000000" pitchFamily="2" charset="2"/>
              <a:buChar char="§"/>
              <a:tabLst/>
              <a:defRPr sz="2400">
                <a:solidFill>
                  <a:schemeClr val="tx1">
                    <a:lumMod val="75000"/>
                    <a:lumOff val="25000"/>
                  </a:schemeClr>
                </a:solidFill>
              </a:defRPr>
            </a:lvl2pPr>
            <a:lvl3pPr>
              <a:defRPr sz="1800"/>
            </a:lvl3pPr>
            <a:lvl4pPr>
              <a:defRPr sz="1800"/>
            </a:lvl4pPr>
            <a:lvl5pPr>
              <a:defRPr sz="1800"/>
            </a:lvl5pPr>
          </a:lstStyle>
          <a:p>
            <a:pPr lvl="0"/>
            <a:r>
              <a:rPr lang="en-US"/>
              <a:t>This is a main point</a:t>
            </a:r>
          </a:p>
          <a:p>
            <a:pPr lvl="1"/>
            <a:r>
              <a:rPr lang="en-US"/>
              <a:t>These are supporting facts.</a:t>
            </a:r>
          </a:p>
          <a:p>
            <a:pPr lvl="1"/>
            <a:r>
              <a:rPr lang="en-US"/>
              <a:t>These are supporting facts.</a:t>
            </a:r>
          </a:p>
          <a:p>
            <a:pPr lvl="0"/>
            <a:r>
              <a:rPr lang="en-US"/>
              <a:t>This is a main point</a:t>
            </a:r>
          </a:p>
          <a:p>
            <a:pPr lvl="1"/>
            <a:r>
              <a:rPr lang="en-US"/>
              <a:t>These are supporting facts.</a:t>
            </a:r>
          </a:p>
          <a:p>
            <a:pPr lvl="1"/>
            <a:r>
              <a:rPr lang="en-US"/>
              <a:t>These are supporting facts.</a:t>
            </a:r>
          </a:p>
          <a:p>
            <a:pPr lvl="0"/>
            <a:r>
              <a:rPr lang="en-US"/>
              <a:t>This is a main point</a:t>
            </a:r>
          </a:p>
          <a:p>
            <a:pPr lvl="1"/>
            <a:r>
              <a:rPr lang="en-US"/>
              <a:t>These are supporting facts.</a:t>
            </a:r>
          </a:p>
          <a:p>
            <a:pPr lvl="1"/>
            <a:r>
              <a:rPr lang="en-US"/>
              <a:t>These are supporting facts.</a:t>
            </a:r>
          </a:p>
        </p:txBody>
      </p:sp>
      <p:sp>
        <p:nvSpPr>
          <p:cNvPr id="12" name="Slide Number Placeholder 4">
            <a:extLst>
              <a:ext uri="{FF2B5EF4-FFF2-40B4-BE49-F238E27FC236}">
                <a16:creationId xmlns:a16="http://schemas.microsoft.com/office/drawing/2014/main" id="{3DB4AA98-AEB7-43A9-BFF1-ACB18F3D7090}"/>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a:p>
        </p:txBody>
      </p:sp>
      <p:sp>
        <p:nvSpPr>
          <p:cNvPr id="13" name="Text Placeholder 21">
            <a:extLst>
              <a:ext uri="{FF2B5EF4-FFF2-40B4-BE49-F238E27FC236}">
                <a16:creationId xmlns:a16="http://schemas.microsoft.com/office/drawing/2014/main" id="{F42F6B6E-18F5-41CF-8CA7-240D22C4970A}"/>
              </a:ext>
            </a:extLst>
          </p:cNvPr>
          <p:cNvSpPr>
            <a:spLocks noGrp="1"/>
          </p:cNvSpPr>
          <p:nvPr>
            <p:ph type="body" sz="quarter" idx="14" hasCustomPrompt="1"/>
          </p:nvPr>
        </p:nvSpPr>
        <p:spPr>
          <a:xfrm>
            <a:off x="604730" y="1152310"/>
            <a:ext cx="10971185" cy="439737"/>
          </a:xfrm>
          <a:prstGeom prst="rect">
            <a:avLst/>
          </a:prstGeom>
        </p:spPr>
        <p:txBody>
          <a:bodyPr/>
          <a:lstStyle>
            <a:lvl1pPr marL="0" indent="0" algn="ctr">
              <a:buFontTx/>
              <a:buNone/>
              <a:defRPr sz="2800" b="0">
                <a:solidFill>
                  <a:schemeClr val="tx1">
                    <a:lumMod val="75000"/>
                    <a:lumOff val="25000"/>
                  </a:schemeClr>
                </a:solidFill>
                <a:latin typeface="Century Gothic" panose="020B0502020202020204" pitchFamily="34" charset="0"/>
              </a:defRPr>
            </a:lvl1pPr>
            <a:lvl2pPr marL="685800" marR="0" indent="-228600" algn="l" defTabSz="914400" rtl="0" eaLnBrk="1" fontAlgn="auto" latinLnBrk="0" hangingPunct="1">
              <a:lnSpc>
                <a:spcPct val="90000"/>
              </a:lnSpc>
              <a:spcBef>
                <a:spcPts val="500"/>
              </a:spcBef>
              <a:spcAft>
                <a:spcPts val="0"/>
              </a:spcAft>
              <a:buClr>
                <a:schemeClr val="accent5"/>
              </a:buClr>
              <a:buSzTx/>
              <a:buFont typeface="Wingdings" panose="05000000000000000000" pitchFamily="2" charset="2"/>
              <a:buChar char="§"/>
              <a:tabLst/>
              <a:defRPr sz="1800">
                <a:solidFill>
                  <a:schemeClr val="bg1">
                    <a:lumMod val="75000"/>
                  </a:schemeClr>
                </a:solidFill>
              </a:defRPr>
            </a:lvl2pPr>
            <a:lvl3pPr>
              <a:defRPr sz="1800"/>
            </a:lvl3pPr>
            <a:lvl4pPr>
              <a:defRPr sz="1800"/>
            </a:lvl4pPr>
            <a:lvl5pPr>
              <a:defRPr sz="1800"/>
            </a:lvl5pPr>
          </a:lstStyle>
          <a:p>
            <a:pPr lvl="0"/>
            <a:r>
              <a:rPr lang="en-US"/>
              <a:t>Subtitle can go here</a:t>
            </a:r>
          </a:p>
        </p:txBody>
      </p:sp>
    </p:spTree>
    <p:extLst>
      <p:ext uri="{BB962C8B-B14F-4D97-AF65-F5344CB8AC3E}">
        <p14:creationId xmlns:p14="http://schemas.microsoft.com/office/powerpoint/2010/main" val="571712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Slide_blue_subhea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DE26F1-2C19-284A-B930-1D0FE35B8AB2}"/>
              </a:ext>
            </a:extLst>
          </p:cNvPr>
          <p:cNvSpPr/>
          <p:nvPr userDrawn="1"/>
        </p:nvSpPr>
        <p:spPr>
          <a:xfrm>
            <a:off x="604730" y="1150700"/>
            <a:ext cx="10982540" cy="4397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1"/>
          <p:cNvSpPr>
            <a:spLocks noGrp="1"/>
          </p:cNvSpPr>
          <p:nvPr>
            <p:ph type="title" hasCustomPrompt="1"/>
          </p:nvPr>
        </p:nvSpPr>
        <p:spPr>
          <a:xfrm>
            <a:off x="604730" y="422511"/>
            <a:ext cx="10971185" cy="643927"/>
          </a:xfrm>
          <a:prstGeom prst="rect">
            <a:avLst/>
          </a:prstGeom>
        </p:spPr>
        <p:txBody>
          <a:bodyPr/>
          <a:lstStyle>
            <a:lvl1pPr algn="ctr">
              <a:defRPr sz="3600" b="1" baseline="0">
                <a:solidFill>
                  <a:schemeClr val="accent1"/>
                </a:solidFill>
                <a:latin typeface="Century Gothic" panose="020B0502020202020204" pitchFamily="34" charset="0"/>
              </a:defRPr>
            </a:lvl1pPr>
          </a:lstStyle>
          <a:p>
            <a:r>
              <a:rPr lang="en-US"/>
              <a:t>Title Goes Here</a:t>
            </a:r>
          </a:p>
        </p:txBody>
      </p:sp>
      <p:sp>
        <p:nvSpPr>
          <p:cNvPr id="9" name="Text Placeholder 21">
            <a:extLst>
              <a:ext uri="{FF2B5EF4-FFF2-40B4-BE49-F238E27FC236}">
                <a16:creationId xmlns:a16="http://schemas.microsoft.com/office/drawing/2014/main" id="{F6008662-4F3F-4FEE-A2A0-B23B6DA8F47F}"/>
              </a:ext>
            </a:extLst>
          </p:cNvPr>
          <p:cNvSpPr>
            <a:spLocks noGrp="1"/>
          </p:cNvSpPr>
          <p:nvPr>
            <p:ph type="body" sz="quarter" idx="13" hasCustomPrompt="1"/>
          </p:nvPr>
        </p:nvSpPr>
        <p:spPr>
          <a:xfrm>
            <a:off x="604730" y="1149675"/>
            <a:ext cx="10971185" cy="439737"/>
          </a:xfrm>
          <a:prstGeom prst="rect">
            <a:avLst/>
          </a:prstGeom>
        </p:spPr>
        <p:txBody>
          <a:bodyPr/>
          <a:lstStyle>
            <a:lvl1pPr marL="0" indent="0" algn="ctr">
              <a:buFontTx/>
              <a:buNone/>
              <a:defRPr sz="2800" b="0">
                <a:solidFill>
                  <a:schemeClr val="bg1"/>
                </a:solidFill>
                <a:latin typeface="Century Gothic" panose="020B0502020202020204" pitchFamily="34" charset="0"/>
              </a:defRPr>
            </a:lvl1pPr>
            <a:lvl2pPr marL="685800" marR="0" indent="-228600" algn="l" defTabSz="914400" rtl="0" eaLnBrk="1" fontAlgn="auto" latinLnBrk="0" hangingPunct="1">
              <a:lnSpc>
                <a:spcPct val="90000"/>
              </a:lnSpc>
              <a:spcBef>
                <a:spcPts val="500"/>
              </a:spcBef>
              <a:spcAft>
                <a:spcPts val="0"/>
              </a:spcAft>
              <a:buClr>
                <a:schemeClr val="accent5"/>
              </a:buClr>
              <a:buSzTx/>
              <a:buFont typeface="Wingdings" panose="05000000000000000000" pitchFamily="2" charset="2"/>
              <a:buChar char="§"/>
              <a:tabLst/>
              <a:defRPr sz="1800">
                <a:solidFill>
                  <a:schemeClr val="bg1">
                    <a:lumMod val="75000"/>
                  </a:schemeClr>
                </a:solidFill>
              </a:defRPr>
            </a:lvl2pPr>
            <a:lvl3pPr>
              <a:defRPr sz="1800"/>
            </a:lvl3pPr>
            <a:lvl4pPr>
              <a:defRPr sz="1800"/>
            </a:lvl4pPr>
            <a:lvl5pPr>
              <a:defRPr sz="1800"/>
            </a:lvl5pPr>
          </a:lstStyle>
          <a:p>
            <a:pPr lvl="0"/>
            <a:r>
              <a:rPr lang="en-US"/>
              <a:t>Subtitle can go here</a:t>
            </a:r>
          </a:p>
        </p:txBody>
      </p:sp>
      <p:sp>
        <p:nvSpPr>
          <p:cNvPr id="12" name="Slide Number Placeholder 4">
            <a:extLst>
              <a:ext uri="{FF2B5EF4-FFF2-40B4-BE49-F238E27FC236}">
                <a16:creationId xmlns:a16="http://schemas.microsoft.com/office/drawing/2014/main" id="{20C1216C-6E40-4474-B1D0-A0EEF80B020D}"/>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a:p>
        </p:txBody>
      </p:sp>
      <p:sp>
        <p:nvSpPr>
          <p:cNvPr id="8" name="Text Placeholder 21">
            <a:extLst>
              <a:ext uri="{FF2B5EF4-FFF2-40B4-BE49-F238E27FC236}">
                <a16:creationId xmlns:a16="http://schemas.microsoft.com/office/drawing/2014/main" id="{592C3E24-CD0F-48D1-B82F-73B27D0381F6}"/>
              </a:ext>
            </a:extLst>
          </p:cNvPr>
          <p:cNvSpPr>
            <a:spLocks noGrp="1"/>
          </p:cNvSpPr>
          <p:nvPr>
            <p:ph type="body" sz="quarter" idx="16" hasCustomPrompt="1"/>
          </p:nvPr>
        </p:nvSpPr>
        <p:spPr>
          <a:xfrm>
            <a:off x="1907930" y="1863865"/>
            <a:ext cx="8376139" cy="4196467"/>
          </a:xfrm>
          <a:prstGeom prst="rect">
            <a:avLst/>
          </a:prstGeom>
        </p:spPr>
        <p:txBody>
          <a:bodyPr/>
          <a:lstStyle>
            <a:lvl1pPr marL="0" indent="0">
              <a:lnSpc>
                <a:spcPct val="100000"/>
              </a:lnSpc>
              <a:buFontTx/>
              <a:buNone/>
              <a:defRPr sz="2400" b="0">
                <a:solidFill>
                  <a:schemeClr val="tx1">
                    <a:lumMod val="75000"/>
                    <a:lumOff val="25000"/>
                  </a:schemeClr>
                </a:solidFill>
              </a:defRPr>
            </a:lvl1pPr>
            <a:lvl2pPr marL="685800" marR="0" indent="-228600" algn="l" defTabSz="914400" rtl="0" eaLnBrk="1" fontAlgn="auto" latinLnBrk="0" hangingPunct="1">
              <a:lnSpc>
                <a:spcPct val="100000"/>
              </a:lnSpc>
              <a:spcBef>
                <a:spcPts val="500"/>
              </a:spcBef>
              <a:spcAft>
                <a:spcPts val="0"/>
              </a:spcAft>
              <a:buClr>
                <a:schemeClr val="accent1">
                  <a:lumMod val="60000"/>
                  <a:lumOff val="40000"/>
                </a:schemeClr>
              </a:buClr>
              <a:buSzTx/>
              <a:buFont typeface="Wingdings" panose="05000000000000000000" pitchFamily="2" charset="2"/>
              <a:buChar char="§"/>
              <a:tabLst/>
              <a:defRPr sz="2400">
                <a:solidFill>
                  <a:schemeClr val="tx1">
                    <a:lumMod val="75000"/>
                    <a:lumOff val="25000"/>
                  </a:schemeClr>
                </a:solidFill>
              </a:defRPr>
            </a:lvl2pPr>
            <a:lvl3pPr>
              <a:defRPr sz="1800"/>
            </a:lvl3pPr>
            <a:lvl4pPr>
              <a:defRPr sz="1800"/>
            </a:lvl4pPr>
            <a:lvl5pPr>
              <a:defRPr sz="1800"/>
            </a:lvl5pPr>
          </a:lstStyle>
          <a:p>
            <a:pPr lvl="0"/>
            <a:r>
              <a:rPr lang="en-US"/>
              <a:t>This is a main point</a:t>
            </a:r>
          </a:p>
          <a:p>
            <a:pPr lvl="1"/>
            <a:r>
              <a:rPr lang="en-US"/>
              <a:t>These are supporting facts.</a:t>
            </a:r>
          </a:p>
          <a:p>
            <a:pPr lvl="1"/>
            <a:r>
              <a:rPr lang="en-US"/>
              <a:t>These are supporting facts.</a:t>
            </a:r>
          </a:p>
          <a:p>
            <a:pPr lvl="0"/>
            <a:r>
              <a:rPr lang="en-US"/>
              <a:t>This is a main point</a:t>
            </a:r>
          </a:p>
          <a:p>
            <a:pPr lvl="1"/>
            <a:r>
              <a:rPr lang="en-US"/>
              <a:t>These are supporting facts.</a:t>
            </a:r>
          </a:p>
          <a:p>
            <a:pPr lvl="1"/>
            <a:r>
              <a:rPr lang="en-US"/>
              <a:t>These are supporting facts.</a:t>
            </a:r>
          </a:p>
          <a:p>
            <a:pPr lvl="0"/>
            <a:r>
              <a:rPr lang="en-US"/>
              <a:t>This is a main point</a:t>
            </a:r>
          </a:p>
          <a:p>
            <a:pPr lvl="1"/>
            <a:r>
              <a:rPr lang="en-US"/>
              <a:t>These are supporting facts.</a:t>
            </a:r>
          </a:p>
          <a:p>
            <a:pPr lvl="1"/>
            <a:r>
              <a:rPr lang="en-US"/>
              <a:t>These are supporting facts.</a:t>
            </a:r>
          </a:p>
        </p:txBody>
      </p:sp>
    </p:spTree>
    <p:extLst>
      <p:ext uri="{BB962C8B-B14F-4D97-AF65-F5344CB8AC3E}">
        <p14:creationId xmlns:p14="http://schemas.microsoft.com/office/powerpoint/2010/main" val="4098485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_Slide_Featured_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57EA12-7174-4C03-8819-C68AC643F258}"/>
              </a:ext>
            </a:extLst>
          </p:cNvPr>
          <p:cNvSpPr/>
          <p:nvPr userDrawn="1"/>
        </p:nvSpPr>
        <p:spPr>
          <a:xfrm>
            <a:off x="0" y="2924665"/>
            <a:ext cx="5098473" cy="4397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84485378-78C5-46B1-98A2-8C83B0350C94}"/>
              </a:ext>
            </a:extLst>
          </p:cNvPr>
          <p:cNvSpPr>
            <a:spLocks noGrp="1"/>
          </p:cNvSpPr>
          <p:nvPr>
            <p:ph type="title" hasCustomPrompt="1"/>
          </p:nvPr>
        </p:nvSpPr>
        <p:spPr>
          <a:xfrm>
            <a:off x="604730" y="1071418"/>
            <a:ext cx="4493743" cy="1828520"/>
          </a:xfrm>
          <a:prstGeom prst="rect">
            <a:avLst/>
          </a:prstGeom>
        </p:spPr>
        <p:txBody>
          <a:bodyPr anchor="b" anchorCtr="0"/>
          <a:lstStyle>
            <a:lvl1pPr>
              <a:defRPr sz="3600" b="1" baseline="0">
                <a:solidFill>
                  <a:schemeClr val="accent1"/>
                </a:solidFill>
                <a:latin typeface="Century Gothic" panose="020B0502020202020204" pitchFamily="34" charset="0"/>
              </a:defRPr>
            </a:lvl1pPr>
          </a:lstStyle>
          <a:p>
            <a:r>
              <a:rPr lang="en-US"/>
              <a:t>Title here</a:t>
            </a:r>
          </a:p>
        </p:txBody>
      </p:sp>
      <p:sp>
        <p:nvSpPr>
          <p:cNvPr id="6" name="Text Placeholder 21">
            <a:extLst>
              <a:ext uri="{FF2B5EF4-FFF2-40B4-BE49-F238E27FC236}">
                <a16:creationId xmlns:a16="http://schemas.microsoft.com/office/drawing/2014/main" id="{B508E3AB-4882-4431-9846-DB07C4216E76}"/>
              </a:ext>
            </a:extLst>
          </p:cNvPr>
          <p:cNvSpPr>
            <a:spLocks noGrp="1"/>
          </p:cNvSpPr>
          <p:nvPr>
            <p:ph type="body" sz="quarter" idx="13" hasCustomPrompt="1"/>
          </p:nvPr>
        </p:nvSpPr>
        <p:spPr>
          <a:xfrm>
            <a:off x="662186" y="3519229"/>
            <a:ext cx="4436287" cy="2541103"/>
          </a:xfrm>
          <a:prstGeom prst="rect">
            <a:avLst/>
          </a:prstGeom>
        </p:spPr>
        <p:txBody>
          <a:bodyPr/>
          <a:lstStyle>
            <a:lvl1pPr marL="0" indent="0">
              <a:lnSpc>
                <a:spcPct val="100000"/>
              </a:lnSpc>
              <a:buFontTx/>
              <a:buNone/>
              <a:defRPr sz="2000" b="0">
                <a:solidFill>
                  <a:schemeClr val="tx1">
                    <a:lumMod val="75000"/>
                    <a:lumOff val="25000"/>
                  </a:schemeClr>
                </a:solidFill>
              </a:defRPr>
            </a:lvl1pPr>
            <a:lvl2pPr marL="685800" marR="0" indent="-228600" algn="l" defTabSz="914400" rtl="0" eaLnBrk="1" fontAlgn="auto" latinLnBrk="0" hangingPunct="1">
              <a:lnSpc>
                <a:spcPct val="100000"/>
              </a:lnSpc>
              <a:spcBef>
                <a:spcPts val="500"/>
              </a:spcBef>
              <a:spcAft>
                <a:spcPts val="0"/>
              </a:spcAft>
              <a:buClr>
                <a:schemeClr val="accent1">
                  <a:lumMod val="60000"/>
                  <a:lumOff val="40000"/>
                </a:schemeClr>
              </a:buClr>
              <a:buSzTx/>
              <a:buFont typeface="Wingdings" panose="05000000000000000000" pitchFamily="2" charset="2"/>
              <a:buChar char="§"/>
              <a:tabLst/>
              <a:defRPr sz="2000">
                <a:solidFill>
                  <a:schemeClr val="tx1">
                    <a:lumMod val="75000"/>
                    <a:lumOff val="25000"/>
                  </a:schemeClr>
                </a:solidFill>
              </a:defRPr>
            </a:lvl2pPr>
            <a:lvl3pPr>
              <a:defRPr sz="1800"/>
            </a:lvl3pPr>
            <a:lvl4pPr>
              <a:defRPr sz="1800"/>
            </a:lvl4pPr>
            <a:lvl5pPr>
              <a:defRPr sz="1800"/>
            </a:lvl5pPr>
          </a:lstStyle>
          <a:p>
            <a:pPr lvl="0"/>
            <a:r>
              <a:rPr lang="en-US"/>
              <a:t>This is a main point</a:t>
            </a:r>
          </a:p>
          <a:p>
            <a:pPr lvl="1"/>
            <a:r>
              <a:rPr lang="en-US"/>
              <a:t>These are supporting facts.</a:t>
            </a:r>
          </a:p>
          <a:p>
            <a:pPr lvl="1"/>
            <a:r>
              <a:rPr lang="en-US"/>
              <a:t>These are supporting facts.</a:t>
            </a:r>
          </a:p>
          <a:p>
            <a:pPr lvl="0"/>
            <a:r>
              <a:rPr lang="en-US"/>
              <a:t>This is a main point</a:t>
            </a:r>
          </a:p>
          <a:p>
            <a:pPr lvl="1"/>
            <a:r>
              <a:rPr lang="en-US"/>
              <a:t>These are supporting facts.</a:t>
            </a:r>
          </a:p>
          <a:p>
            <a:pPr lvl="1"/>
            <a:r>
              <a:rPr lang="en-US"/>
              <a:t>These are supporting facts.</a:t>
            </a:r>
          </a:p>
        </p:txBody>
      </p:sp>
      <p:sp>
        <p:nvSpPr>
          <p:cNvPr id="9" name="Text Placeholder 21">
            <a:extLst>
              <a:ext uri="{FF2B5EF4-FFF2-40B4-BE49-F238E27FC236}">
                <a16:creationId xmlns:a16="http://schemas.microsoft.com/office/drawing/2014/main" id="{BE675827-69BC-485C-9764-CEEB886CB80B}"/>
              </a:ext>
            </a:extLst>
          </p:cNvPr>
          <p:cNvSpPr>
            <a:spLocks noGrp="1"/>
          </p:cNvSpPr>
          <p:nvPr>
            <p:ph type="body" sz="quarter" idx="14" hasCustomPrompt="1"/>
          </p:nvPr>
        </p:nvSpPr>
        <p:spPr>
          <a:xfrm>
            <a:off x="604730" y="2924665"/>
            <a:ext cx="4392143" cy="439737"/>
          </a:xfrm>
          <a:prstGeom prst="rect">
            <a:avLst/>
          </a:prstGeom>
        </p:spPr>
        <p:txBody>
          <a:bodyPr/>
          <a:lstStyle>
            <a:lvl1pPr marL="0" indent="0">
              <a:buFontTx/>
              <a:buNone/>
              <a:defRPr sz="2800" b="0">
                <a:solidFill>
                  <a:schemeClr val="bg1"/>
                </a:solidFill>
                <a:latin typeface="Century Gothic" panose="020B0502020202020204" pitchFamily="34" charset="0"/>
              </a:defRPr>
            </a:lvl1pPr>
            <a:lvl2pPr marL="685800" marR="0" indent="-228600" algn="l" defTabSz="914400" rtl="0" eaLnBrk="1" fontAlgn="auto" latinLnBrk="0" hangingPunct="1">
              <a:lnSpc>
                <a:spcPct val="90000"/>
              </a:lnSpc>
              <a:spcBef>
                <a:spcPts val="500"/>
              </a:spcBef>
              <a:spcAft>
                <a:spcPts val="0"/>
              </a:spcAft>
              <a:buClr>
                <a:schemeClr val="accent5"/>
              </a:buClr>
              <a:buSzTx/>
              <a:buFont typeface="Wingdings" panose="05000000000000000000" pitchFamily="2" charset="2"/>
              <a:buChar char="§"/>
              <a:tabLst/>
              <a:defRPr sz="1800">
                <a:solidFill>
                  <a:schemeClr val="bg1">
                    <a:lumMod val="75000"/>
                  </a:schemeClr>
                </a:solidFill>
              </a:defRPr>
            </a:lvl2pPr>
            <a:lvl3pPr>
              <a:defRPr sz="1800"/>
            </a:lvl3pPr>
            <a:lvl4pPr>
              <a:defRPr sz="1800"/>
            </a:lvl4pPr>
            <a:lvl5pPr>
              <a:defRPr sz="1800"/>
            </a:lvl5pPr>
          </a:lstStyle>
          <a:p>
            <a:pPr lvl="0"/>
            <a:r>
              <a:rPr lang="en-US"/>
              <a:t>Subtitle can go here</a:t>
            </a:r>
          </a:p>
        </p:txBody>
      </p:sp>
      <p:sp>
        <p:nvSpPr>
          <p:cNvPr id="11" name="Slide Number Placeholder 4">
            <a:extLst>
              <a:ext uri="{FF2B5EF4-FFF2-40B4-BE49-F238E27FC236}">
                <a16:creationId xmlns:a16="http://schemas.microsoft.com/office/drawing/2014/main" id="{46480F67-49B2-49F6-A8B5-DBA0D118BE3C}"/>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a:p>
        </p:txBody>
      </p:sp>
    </p:spTree>
    <p:extLst>
      <p:ext uri="{BB962C8B-B14F-4D97-AF65-F5344CB8AC3E}">
        <p14:creationId xmlns:p14="http://schemas.microsoft.com/office/powerpoint/2010/main" val="1506660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_w_top_bar">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7021BDDC-0F3F-4B6E-BD4C-612F0B86FF0C}"/>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a:p>
        </p:txBody>
      </p:sp>
      <p:sp>
        <p:nvSpPr>
          <p:cNvPr id="3" name="Title 1">
            <a:extLst>
              <a:ext uri="{FF2B5EF4-FFF2-40B4-BE49-F238E27FC236}">
                <a16:creationId xmlns:a16="http://schemas.microsoft.com/office/drawing/2014/main" id="{61C23EB6-E585-47EB-AAA2-D8A4E00BFC03}"/>
              </a:ext>
            </a:extLst>
          </p:cNvPr>
          <p:cNvSpPr>
            <a:spLocks noGrp="1"/>
          </p:cNvSpPr>
          <p:nvPr>
            <p:ph type="title" hasCustomPrompt="1"/>
          </p:nvPr>
        </p:nvSpPr>
        <p:spPr>
          <a:xfrm>
            <a:off x="604730" y="422511"/>
            <a:ext cx="10971185" cy="643927"/>
          </a:xfrm>
          <a:prstGeom prst="rect">
            <a:avLst/>
          </a:prstGeom>
        </p:spPr>
        <p:txBody>
          <a:bodyPr/>
          <a:lstStyle>
            <a:lvl1pPr algn="ctr">
              <a:defRPr sz="3600" b="1" baseline="0">
                <a:solidFill>
                  <a:schemeClr val="accent1"/>
                </a:solidFill>
                <a:latin typeface="Century Gothic" panose="020B0502020202020204" pitchFamily="34" charset="0"/>
              </a:defRPr>
            </a:lvl1pPr>
          </a:lstStyle>
          <a:p>
            <a:r>
              <a:rPr lang="en-US"/>
              <a:t>Title Goes Here</a:t>
            </a:r>
          </a:p>
        </p:txBody>
      </p:sp>
    </p:spTree>
    <p:extLst>
      <p:ext uri="{BB962C8B-B14F-4D97-AF65-F5344CB8AC3E}">
        <p14:creationId xmlns:p14="http://schemas.microsoft.com/office/powerpoint/2010/main" val="400649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Slide_One_column">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04730" y="450220"/>
            <a:ext cx="10971185" cy="795557"/>
          </a:xfrm>
          <a:prstGeom prst="rect">
            <a:avLst/>
          </a:prstGeom>
        </p:spPr>
        <p:txBody>
          <a:bodyPr/>
          <a:lstStyle>
            <a:lvl1pPr algn="ctr">
              <a:defRPr lang="en-US" sz="3600" b="1" dirty="0">
                <a:solidFill>
                  <a:schemeClr val="accent1"/>
                </a:solidFill>
              </a:defRPr>
            </a:lvl1pPr>
          </a:lstStyle>
          <a:p>
            <a:r>
              <a:rPr lang="en-US" dirty="0"/>
              <a:t>Title Goes Here</a:t>
            </a:r>
          </a:p>
        </p:txBody>
      </p:sp>
      <p:sp>
        <p:nvSpPr>
          <p:cNvPr id="5" name="Text Placeholder 21">
            <a:extLst>
              <a:ext uri="{FF2B5EF4-FFF2-40B4-BE49-F238E27FC236}">
                <a16:creationId xmlns:a16="http://schemas.microsoft.com/office/drawing/2014/main" id="{4FB56BB6-6F73-4154-BAE5-2742B196F0B3}"/>
              </a:ext>
            </a:extLst>
          </p:cNvPr>
          <p:cNvSpPr>
            <a:spLocks noGrp="1"/>
          </p:cNvSpPr>
          <p:nvPr>
            <p:ph type="body" sz="quarter" idx="13" hasCustomPrompt="1"/>
          </p:nvPr>
        </p:nvSpPr>
        <p:spPr>
          <a:xfrm>
            <a:off x="662186" y="1432875"/>
            <a:ext cx="10806562" cy="4627458"/>
          </a:xfrm>
          <a:prstGeom prst="rect">
            <a:avLst/>
          </a:prstGeom>
        </p:spPr>
        <p:txBody>
          <a:bodyPr/>
          <a:lstStyle>
            <a:lvl1pPr marL="0" indent="0">
              <a:buFontTx/>
              <a:buNone/>
              <a:defRPr sz="2000" b="0">
                <a:solidFill>
                  <a:schemeClr val="tx1">
                    <a:lumMod val="75000"/>
                    <a:lumOff val="25000"/>
                  </a:schemeClr>
                </a:solidFill>
              </a:defRPr>
            </a:lvl1pPr>
            <a:lvl2pPr marL="685800" marR="0" indent="-228600" algn="l" defTabSz="914400" rtl="0" eaLnBrk="1" fontAlgn="auto" latinLnBrk="0" hangingPunct="1">
              <a:lnSpc>
                <a:spcPct val="100000"/>
              </a:lnSpc>
              <a:spcBef>
                <a:spcPts val="500"/>
              </a:spcBef>
              <a:spcAft>
                <a:spcPts val="0"/>
              </a:spcAft>
              <a:buClr>
                <a:schemeClr val="accent1">
                  <a:lumMod val="60000"/>
                  <a:lumOff val="40000"/>
                </a:schemeClr>
              </a:buClr>
              <a:buSzTx/>
              <a:buFont typeface="Wingdings" panose="05000000000000000000" pitchFamily="2" charset="2"/>
              <a:buChar char="§"/>
              <a:tabLst/>
              <a:defRPr sz="2000">
                <a:solidFill>
                  <a:schemeClr val="tx1">
                    <a:lumMod val="75000"/>
                    <a:lumOff val="25000"/>
                  </a:schemeClr>
                </a:solidFill>
              </a:defRPr>
            </a:lvl2pPr>
            <a:lvl3pPr>
              <a:defRPr sz="1800"/>
            </a:lvl3pPr>
            <a:lvl4pPr>
              <a:defRPr sz="1800"/>
            </a:lvl4pPr>
            <a:lvl5pPr>
              <a:defRPr sz="1800"/>
            </a:lvl5pPr>
          </a:lstStyle>
          <a:p>
            <a:pPr lvl="0"/>
            <a:r>
              <a:rPr lang="en-US" dirty="0"/>
              <a:t>This is a main point</a:t>
            </a:r>
          </a:p>
          <a:p>
            <a:pPr lvl="1"/>
            <a:r>
              <a:rPr lang="en-US" dirty="0"/>
              <a:t>These are supporting facts.</a:t>
            </a:r>
          </a:p>
          <a:p>
            <a:pPr lvl="1"/>
            <a:r>
              <a:rPr lang="en-US" dirty="0"/>
              <a:t>These are supporting facts.</a:t>
            </a:r>
          </a:p>
          <a:p>
            <a:pPr lvl="0"/>
            <a:r>
              <a:rPr lang="en-US" dirty="0"/>
              <a:t>This is a main point</a:t>
            </a:r>
          </a:p>
          <a:p>
            <a:pPr lvl="1"/>
            <a:r>
              <a:rPr lang="en-US" dirty="0"/>
              <a:t>These are supporting facts.</a:t>
            </a:r>
          </a:p>
          <a:p>
            <a:pPr lvl="1"/>
            <a:r>
              <a:rPr lang="en-US" dirty="0"/>
              <a:t>These are supporting facts.</a:t>
            </a:r>
          </a:p>
          <a:p>
            <a:pPr lvl="0"/>
            <a:r>
              <a:rPr lang="en-US" dirty="0"/>
              <a:t>This is a main point</a:t>
            </a:r>
          </a:p>
          <a:p>
            <a:pPr lvl="1"/>
            <a:r>
              <a:rPr lang="en-US" dirty="0"/>
              <a:t>These are supporting facts.</a:t>
            </a:r>
          </a:p>
          <a:p>
            <a:pPr lvl="1"/>
            <a:r>
              <a:rPr lang="en-US" dirty="0"/>
              <a:t>These are supporting facts.</a:t>
            </a:r>
          </a:p>
          <a:p>
            <a:pPr lvl="0"/>
            <a:endParaRPr lang="en-US" dirty="0"/>
          </a:p>
        </p:txBody>
      </p:sp>
      <p:sp>
        <p:nvSpPr>
          <p:cNvPr id="11" name="Slide Number Placeholder 4">
            <a:extLst>
              <a:ext uri="{FF2B5EF4-FFF2-40B4-BE49-F238E27FC236}">
                <a16:creationId xmlns:a16="http://schemas.microsoft.com/office/drawing/2014/main" id="{89FA6DF2-EECA-4D08-8C7F-5DC50B300DB7}"/>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dirty="0"/>
          </a:p>
        </p:txBody>
      </p:sp>
    </p:spTree>
    <p:extLst>
      <p:ext uri="{BB962C8B-B14F-4D97-AF65-F5344CB8AC3E}">
        <p14:creationId xmlns:p14="http://schemas.microsoft.com/office/powerpoint/2010/main" val="3142203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_screen_image">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4B4B2ED0-03A0-4CFA-B24D-51F59AD9C698}"/>
              </a:ext>
            </a:extLst>
          </p:cNvPr>
          <p:cNvSpPr>
            <a:spLocks noGrp="1"/>
          </p:cNvSpPr>
          <p:nvPr>
            <p:ph type="pic" sz="quarter" idx="11" hasCustomPrompt="1"/>
          </p:nvPr>
        </p:nvSpPr>
        <p:spPr>
          <a:xfrm>
            <a:off x="0" y="0"/>
            <a:ext cx="12192000" cy="6857999"/>
          </a:xfrm>
          <a:prstGeom prst="rect">
            <a:avLst/>
          </a:prstGeom>
        </p:spPr>
        <p:txBody>
          <a:bodyPr/>
          <a:lstStyle>
            <a:lvl1pPr marL="0" indent="0">
              <a:buNone/>
              <a:defRPr/>
            </a:lvl1pPr>
          </a:lstStyle>
          <a:p>
            <a:pPr lvl="0"/>
            <a:r>
              <a:rPr lang="en-US" noProof="0"/>
              <a:t>Click icon to add large picture</a:t>
            </a:r>
            <a:endParaRPr lang="vi-VN" noProof="0"/>
          </a:p>
        </p:txBody>
      </p:sp>
      <p:sp>
        <p:nvSpPr>
          <p:cNvPr id="7" name="Slide Number Placeholder 4">
            <a:extLst>
              <a:ext uri="{FF2B5EF4-FFF2-40B4-BE49-F238E27FC236}">
                <a16:creationId xmlns:a16="http://schemas.microsoft.com/office/drawing/2014/main" id="{0C5F0B2A-AD05-43C7-A17D-18FC845A0EB5}"/>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a:p>
        </p:txBody>
      </p:sp>
      <p:sp>
        <p:nvSpPr>
          <p:cNvPr id="4" name="Title 1">
            <a:extLst>
              <a:ext uri="{FF2B5EF4-FFF2-40B4-BE49-F238E27FC236}">
                <a16:creationId xmlns:a16="http://schemas.microsoft.com/office/drawing/2014/main" id="{39FD7332-B9B0-42ED-B34B-A07816D09CE1}"/>
              </a:ext>
            </a:extLst>
          </p:cNvPr>
          <p:cNvSpPr>
            <a:spLocks noGrp="1"/>
          </p:cNvSpPr>
          <p:nvPr>
            <p:ph type="title" hasCustomPrompt="1"/>
          </p:nvPr>
        </p:nvSpPr>
        <p:spPr>
          <a:xfrm>
            <a:off x="604730" y="422511"/>
            <a:ext cx="10971185" cy="643927"/>
          </a:xfrm>
          <a:prstGeom prst="rect">
            <a:avLst/>
          </a:prstGeom>
        </p:spPr>
        <p:txBody>
          <a:bodyPr/>
          <a:lstStyle>
            <a:lvl1pPr algn="ctr">
              <a:defRPr sz="3600" b="1" baseline="0">
                <a:solidFill>
                  <a:schemeClr val="accent1"/>
                </a:solidFill>
                <a:latin typeface="Century Gothic" panose="020B0502020202020204" pitchFamily="34" charset="0"/>
              </a:defRPr>
            </a:lvl1pPr>
          </a:lstStyle>
          <a:p>
            <a:r>
              <a:rPr lang="en-US"/>
              <a:t>Title Goes Here</a:t>
            </a:r>
          </a:p>
        </p:txBody>
      </p:sp>
    </p:spTree>
    <p:extLst>
      <p:ext uri="{BB962C8B-B14F-4D97-AF65-F5344CB8AC3E}">
        <p14:creationId xmlns:p14="http://schemas.microsoft.com/office/powerpoint/2010/main" val="8907074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m_Image_w_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516567-4122-4503-9D44-36D0AC905AD5}"/>
              </a:ext>
            </a:extLst>
          </p:cNvPr>
          <p:cNvSpPr/>
          <p:nvPr userDrawn="1"/>
        </p:nvSpPr>
        <p:spPr>
          <a:xfrm>
            <a:off x="0" y="2743200"/>
            <a:ext cx="12192000" cy="411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a:extLst>
              <a:ext uri="{FF2B5EF4-FFF2-40B4-BE49-F238E27FC236}">
                <a16:creationId xmlns:a16="http://schemas.microsoft.com/office/drawing/2014/main" id="{D5EB3BE8-DFF6-4A71-AD86-1236F775B18C}"/>
              </a:ext>
            </a:extLst>
          </p:cNvPr>
          <p:cNvSpPr>
            <a:spLocks noGrp="1"/>
          </p:cNvSpPr>
          <p:nvPr>
            <p:ph type="pic" sz="quarter" idx="13"/>
          </p:nvPr>
        </p:nvSpPr>
        <p:spPr>
          <a:xfrm>
            <a:off x="0" y="0"/>
            <a:ext cx="12192000" cy="2743200"/>
          </a:xfrm>
          <a:prstGeom prst="rect">
            <a:avLst/>
          </a:prstGeom>
        </p:spPr>
        <p:txBody>
          <a:bodyPr/>
          <a:lstStyle>
            <a:lvl1pPr marL="0" indent="0">
              <a:buNone/>
              <a:defRPr/>
            </a:lvl1pPr>
          </a:lstStyle>
          <a:p>
            <a:pPr lvl="0"/>
            <a:r>
              <a:rPr lang="en-US" noProof="0"/>
              <a:t>Click icon to add picture</a:t>
            </a:r>
            <a:endParaRPr lang="vi-VN" noProof="0"/>
          </a:p>
        </p:txBody>
      </p:sp>
      <p:sp>
        <p:nvSpPr>
          <p:cNvPr id="7" name="Text Placeholder 11">
            <a:extLst>
              <a:ext uri="{FF2B5EF4-FFF2-40B4-BE49-F238E27FC236}">
                <a16:creationId xmlns:a16="http://schemas.microsoft.com/office/drawing/2014/main" id="{3ED54A66-6E6B-4243-9677-A7D90161F93E}"/>
              </a:ext>
            </a:extLst>
          </p:cNvPr>
          <p:cNvSpPr>
            <a:spLocks noGrp="1"/>
          </p:cNvSpPr>
          <p:nvPr>
            <p:ph type="body" sz="quarter" idx="12" hasCustomPrompt="1"/>
          </p:nvPr>
        </p:nvSpPr>
        <p:spPr>
          <a:xfrm>
            <a:off x="0" y="3022599"/>
            <a:ext cx="12192000" cy="2489199"/>
          </a:xfrm>
          <a:prstGeom prst="rect">
            <a:avLst/>
          </a:prstGeom>
        </p:spPr>
        <p:txBody>
          <a:bodyPr anchor="t" anchorCtr="0">
            <a:normAutofit/>
          </a:bodyPr>
          <a:lstStyle>
            <a:lvl1pPr marL="0" indent="0" algn="ctr">
              <a:lnSpc>
                <a:spcPct val="100000"/>
              </a:lnSpc>
              <a:spcBef>
                <a:spcPts val="0"/>
              </a:spcBef>
              <a:buNone/>
              <a:defRPr sz="3600" b="1" i="0" cap="none" baseline="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vl2pPr marL="457200" indent="0">
              <a:buNone/>
              <a:defRPr sz="4000">
                <a:solidFill>
                  <a:schemeClr val="bg1"/>
                </a:solidFill>
                <a:latin typeface="Avenir Book" charset="0"/>
                <a:ea typeface="Avenir Book" charset="0"/>
                <a:cs typeface="Avenir Book" charset="0"/>
              </a:defRPr>
            </a:lvl2pPr>
            <a:lvl3pPr marL="914400" indent="0">
              <a:buNone/>
              <a:defRPr sz="4000">
                <a:solidFill>
                  <a:schemeClr val="bg1"/>
                </a:solidFill>
                <a:latin typeface="Avenir Book" charset="0"/>
                <a:ea typeface="Avenir Book" charset="0"/>
                <a:cs typeface="Avenir Book" charset="0"/>
              </a:defRPr>
            </a:lvl3pPr>
            <a:lvl4pPr marL="1371600" indent="0">
              <a:buNone/>
              <a:defRPr sz="4000">
                <a:solidFill>
                  <a:schemeClr val="bg1"/>
                </a:solidFill>
                <a:latin typeface="Avenir Book" charset="0"/>
                <a:ea typeface="Avenir Book" charset="0"/>
                <a:cs typeface="Avenir Book" charset="0"/>
              </a:defRPr>
            </a:lvl4pPr>
            <a:lvl5pPr marL="1828800" indent="0">
              <a:buNone/>
              <a:defRPr sz="4000">
                <a:solidFill>
                  <a:schemeClr val="bg1"/>
                </a:solidFill>
                <a:latin typeface="Avenir Book" charset="0"/>
                <a:ea typeface="Avenir Book" charset="0"/>
                <a:cs typeface="Avenir Book" charset="0"/>
              </a:defRPr>
            </a:lvl5pPr>
          </a:lstStyle>
          <a:p>
            <a:pPr lvl="0"/>
            <a:r>
              <a:rPr lang="en-US" cap="none" baseline="0"/>
              <a:t>Optional Text Here</a:t>
            </a:r>
            <a:endParaRPr lang="en-US"/>
          </a:p>
        </p:txBody>
      </p:sp>
      <p:sp>
        <p:nvSpPr>
          <p:cNvPr id="9" name="Slide Number Placeholder 4">
            <a:extLst>
              <a:ext uri="{FF2B5EF4-FFF2-40B4-BE49-F238E27FC236}">
                <a16:creationId xmlns:a16="http://schemas.microsoft.com/office/drawing/2014/main" id="{9AF52992-EBEF-46C9-B881-4F7484E68817}"/>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a:p>
        </p:txBody>
      </p:sp>
    </p:spTree>
    <p:extLst>
      <p:ext uri="{BB962C8B-B14F-4D97-AF65-F5344CB8AC3E}">
        <p14:creationId xmlns:p14="http://schemas.microsoft.com/office/powerpoint/2010/main" val="2127988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_vertical_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CE2C14-0002-4D8E-9952-A63177DD0232}"/>
              </a:ext>
            </a:extLst>
          </p:cNvPr>
          <p:cNvSpPr>
            <a:spLocks noGrp="1"/>
          </p:cNvSpPr>
          <p:nvPr>
            <p:ph type="pic" sz="quarter" idx="12"/>
          </p:nvPr>
        </p:nvSpPr>
        <p:spPr>
          <a:xfrm>
            <a:off x="8143876" y="0"/>
            <a:ext cx="4050791" cy="6858000"/>
          </a:xfrm>
          <a:prstGeom prst="rect">
            <a:avLst/>
          </a:prstGeom>
        </p:spPr>
        <p:txBody>
          <a:bodyPr/>
          <a:lstStyle>
            <a:lvl1pPr marL="0" indent="0">
              <a:buNone/>
              <a:defRPr/>
            </a:lvl1pPr>
          </a:lstStyle>
          <a:p>
            <a:pPr lvl="0"/>
            <a:r>
              <a:rPr lang="en-US" noProof="0"/>
              <a:t>Click icon to add picture</a:t>
            </a:r>
            <a:endParaRPr lang="vi-VN" noProof="0"/>
          </a:p>
        </p:txBody>
      </p:sp>
      <p:sp>
        <p:nvSpPr>
          <p:cNvPr id="4" name="Picture Placeholder 2">
            <a:extLst>
              <a:ext uri="{FF2B5EF4-FFF2-40B4-BE49-F238E27FC236}">
                <a16:creationId xmlns:a16="http://schemas.microsoft.com/office/drawing/2014/main" id="{4E64C641-8DE0-4547-8E72-8661A9AE5210}"/>
              </a:ext>
            </a:extLst>
          </p:cNvPr>
          <p:cNvSpPr>
            <a:spLocks noGrp="1"/>
          </p:cNvSpPr>
          <p:nvPr>
            <p:ph type="pic" sz="quarter" idx="13"/>
          </p:nvPr>
        </p:nvSpPr>
        <p:spPr>
          <a:xfrm>
            <a:off x="-1" y="0"/>
            <a:ext cx="4048125" cy="6858000"/>
          </a:xfrm>
          <a:prstGeom prst="rect">
            <a:avLst/>
          </a:prstGeom>
        </p:spPr>
        <p:txBody>
          <a:bodyPr/>
          <a:lstStyle>
            <a:lvl1pPr marL="0" indent="0">
              <a:buNone/>
              <a:defRPr/>
            </a:lvl1pPr>
          </a:lstStyle>
          <a:p>
            <a:pPr lvl="0"/>
            <a:r>
              <a:rPr lang="en-US" noProof="0"/>
              <a:t>Click icon to add picture</a:t>
            </a:r>
            <a:endParaRPr lang="vi-VN" noProof="0"/>
          </a:p>
        </p:txBody>
      </p:sp>
      <p:sp>
        <p:nvSpPr>
          <p:cNvPr id="5" name="Picture Placeholder 2">
            <a:extLst>
              <a:ext uri="{FF2B5EF4-FFF2-40B4-BE49-F238E27FC236}">
                <a16:creationId xmlns:a16="http://schemas.microsoft.com/office/drawing/2014/main" id="{2B8766CA-3536-4734-8428-B1A7FA416378}"/>
              </a:ext>
            </a:extLst>
          </p:cNvPr>
          <p:cNvSpPr>
            <a:spLocks noGrp="1"/>
          </p:cNvSpPr>
          <p:nvPr>
            <p:ph type="pic" sz="quarter" idx="14"/>
          </p:nvPr>
        </p:nvSpPr>
        <p:spPr>
          <a:xfrm>
            <a:off x="4048126" y="-1"/>
            <a:ext cx="4096512" cy="6858000"/>
          </a:xfrm>
          <a:prstGeom prst="rect">
            <a:avLst/>
          </a:prstGeom>
        </p:spPr>
        <p:txBody>
          <a:bodyPr/>
          <a:lstStyle>
            <a:lvl1pPr marL="0" indent="0">
              <a:buNone/>
              <a:defRPr/>
            </a:lvl1pPr>
          </a:lstStyle>
          <a:p>
            <a:pPr lvl="0"/>
            <a:r>
              <a:rPr lang="en-US" noProof="0"/>
              <a:t>Click icon to add picture</a:t>
            </a:r>
            <a:endParaRPr lang="vi-VN" noProof="0"/>
          </a:p>
        </p:txBody>
      </p:sp>
      <p:sp>
        <p:nvSpPr>
          <p:cNvPr id="7" name="Slide Number Placeholder 4">
            <a:extLst>
              <a:ext uri="{FF2B5EF4-FFF2-40B4-BE49-F238E27FC236}">
                <a16:creationId xmlns:a16="http://schemas.microsoft.com/office/drawing/2014/main" id="{930070EA-F79D-4143-BCC4-F2F40944CCE5}"/>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a:p>
        </p:txBody>
      </p:sp>
    </p:spTree>
    <p:extLst>
      <p:ext uri="{BB962C8B-B14F-4D97-AF65-F5344CB8AC3E}">
        <p14:creationId xmlns:p14="http://schemas.microsoft.com/office/powerpoint/2010/main" val="3029454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_left_image_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564A56-6BF5-4B86-8E1F-E3162C54DC34}"/>
              </a:ext>
            </a:extLst>
          </p:cNvPr>
          <p:cNvSpPr/>
          <p:nvPr userDrawn="1"/>
        </p:nvSpPr>
        <p:spPr>
          <a:xfrm>
            <a:off x="0" y="0"/>
            <a:ext cx="54833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1">
            <a:extLst>
              <a:ext uri="{FF2B5EF4-FFF2-40B4-BE49-F238E27FC236}">
                <a16:creationId xmlns:a16="http://schemas.microsoft.com/office/drawing/2014/main" id="{10943CE0-ECA0-44FB-A841-81D081EF1CE0}"/>
              </a:ext>
            </a:extLst>
          </p:cNvPr>
          <p:cNvSpPr>
            <a:spLocks noGrp="1"/>
          </p:cNvSpPr>
          <p:nvPr>
            <p:ph type="body" sz="quarter" idx="14" hasCustomPrompt="1"/>
          </p:nvPr>
        </p:nvSpPr>
        <p:spPr>
          <a:xfrm>
            <a:off x="505032" y="1322962"/>
            <a:ext cx="4603532" cy="4573013"/>
          </a:xfrm>
          <a:prstGeom prst="rect">
            <a:avLst/>
          </a:prstGeom>
        </p:spPr>
        <p:txBody>
          <a:bodyPr/>
          <a:lstStyle>
            <a:lvl1pPr marL="0" indent="0">
              <a:lnSpc>
                <a:spcPct val="110000"/>
              </a:lnSpc>
              <a:buFontTx/>
              <a:buNone/>
              <a:defRPr sz="2000" baseline="0">
                <a:solidFill>
                  <a:schemeClr val="bg1"/>
                </a:solidFill>
                <a:latin typeface="Arial" panose="020B0604020202020204" pitchFamily="34" charset="0"/>
                <a:cs typeface="Arial" panose="020B0604020202020204" pitchFamily="34" charset="0"/>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a:t>Some text can go here…</a:t>
            </a:r>
          </a:p>
        </p:txBody>
      </p:sp>
      <p:sp>
        <p:nvSpPr>
          <p:cNvPr id="5" name="Title 1">
            <a:extLst>
              <a:ext uri="{FF2B5EF4-FFF2-40B4-BE49-F238E27FC236}">
                <a16:creationId xmlns:a16="http://schemas.microsoft.com/office/drawing/2014/main" id="{45D3BF18-56B6-45CB-B970-A0020C9819ED}"/>
              </a:ext>
            </a:extLst>
          </p:cNvPr>
          <p:cNvSpPr>
            <a:spLocks noGrp="1"/>
          </p:cNvSpPr>
          <p:nvPr>
            <p:ph type="title" hasCustomPrompt="1"/>
          </p:nvPr>
        </p:nvSpPr>
        <p:spPr>
          <a:xfrm>
            <a:off x="497921" y="448930"/>
            <a:ext cx="4610963" cy="689882"/>
          </a:xfrm>
          <a:prstGeom prst="rect">
            <a:avLst/>
          </a:prstGeom>
        </p:spPr>
        <p:txBody>
          <a:bodyPr/>
          <a:lstStyle>
            <a:lvl1pPr>
              <a:defRPr sz="3200" b="1" baseline="0">
                <a:solidFill>
                  <a:schemeClr val="bg1"/>
                </a:solidFill>
                <a:latin typeface="Century Gothic" panose="020B0502020202020204" pitchFamily="34" charset="0"/>
              </a:defRPr>
            </a:lvl1pPr>
          </a:lstStyle>
          <a:p>
            <a:r>
              <a:rPr lang="en-US"/>
              <a:t>Main Title Here</a:t>
            </a:r>
          </a:p>
        </p:txBody>
      </p:sp>
      <p:sp>
        <p:nvSpPr>
          <p:cNvPr id="6" name="Picture Placeholder 2">
            <a:extLst>
              <a:ext uri="{FF2B5EF4-FFF2-40B4-BE49-F238E27FC236}">
                <a16:creationId xmlns:a16="http://schemas.microsoft.com/office/drawing/2014/main" id="{9765AC99-8583-4A49-83C3-9C49D0AFFDE8}"/>
              </a:ext>
            </a:extLst>
          </p:cNvPr>
          <p:cNvSpPr>
            <a:spLocks noGrp="1"/>
          </p:cNvSpPr>
          <p:nvPr>
            <p:ph type="pic" sz="quarter" idx="11"/>
          </p:nvPr>
        </p:nvSpPr>
        <p:spPr>
          <a:xfrm>
            <a:off x="5483352" y="0"/>
            <a:ext cx="6708648" cy="6858000"/>
          </a:xfrm>
          <a:prstGeom prst="rect">
            <a:avLst/>
          </a:prstGeom>
        </p:spPr>
        <p:txBody>
          <a:bodyPr/>
          <a:lstStyle>
            <a:lvl1pPr marL="0" indent="0">
              <a:buNone/>
              <a:defRPr/>
            </a:lvl1pPr>
          </a:lstStyle>
          <a:p>
            <a:pPr lvl="0"/>
            <a:r>
              <a:rPr lang="en-US" noProof="0"/>
              <a:t>Click icon to add picture</a:t>
            </a:r>
            <a:endParaRPr lang="vi-VN" noProof="0"/>
          </a:p>
        </p:txBody>
      </p:sp>
      <p:sp>
        <p:nvSpPr>
          <p:cNvPr id="8" name="Slide Number Placeholder 4">
            <a:extLst>
              <a:ext uri="{FF2B5EF4-FFF2-40B4-BE49-F238E27FC236}">
                <a16:creationId xmlns:a16="http://schemas.microsoft.com/office/drawing/2014/main" id="{E5BD984D-7F36-4E7B-951D-A77F7A5FE5D4}"/>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a:p>
        </p:txBody>
      </p:sp>
    </p:spTree>
    <p:extLst>
      <p:ext uri="{BB962C8B-B14F-4D97-AF65-F5344CB8AC3E}">
        <p14:creationId xmlns:p14="http://schemas.microsoft.com/office/powerpoint/2010/main" val="33565324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s_left_text_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6ABCE5-3FA0-4BAE-9035-8AA1FF7D5234}"/>
              </a:ext>
            </a:extLst>
          </p:cNvPr>
          <p:cNvSpPr/>
          <p:nvPr userDrawn="1"/>
        </p:nvSpPr>
        <p:spPr>
          <a:xfrm>
            <a:off x="6708648" y="0"/>
            <a:ext cx="54833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87B8338F-51DA-467A-B011-02D4270BB5BA}"/>
              </a:ext>
            </a:extLst>
          </p:cNvPr>
          <p:cNvSpPr>
            <a:spLocks noGrp="1"/>
          </p:cNvSpPr>
          <p:nvPr>
            <p:ph type="pic" sz="quarter" idx="11"/>
          </p:nvPr>
        </p:nvSpPr>
        <p:spPr>
          <a:xfrm>
            <a:off x="0" y="0"/>
            <a:ext cx="6708648" cy="3824868"/>
          </a:xfrm>
          <a:prstGeom prst="rect">
            <a:avLst/>
          </a:prstGeom>
        </p:spPr>
        <p:txBody>
          <a:bodyPr/>
          <a:lstStyle>
            <a:lvl1pPr marL="0" indent="0">
              <a:buNone/>
              <a:defRPr/>
            </a:lvl1pPr>
          </a:lstStyle>
          <a:p>
            <a:pPr lvl="0"/>
            <a:r>
              <a:rPr lang="en-US" noProof="0"/>
              <a:t>Click icon to add picture</a:t>
            </a:r>
            <a:endParaRPr lang="vi-VN" noProof="0"/>
          </a:p>
        </p:txBody>
      </p:sp>
      <p:sp>
        <p:nvSpPr>
          <p:cNvPr id="8" name="Picture Placeholder 2">
            <a:extLst>
              <a:ext uri="{FF2B5EF4-FFF2-40B4-BE49-F238E27FC236}">
                <a16:creationId xmlns:a16="http://schemas.microsoft.com/office/drawing/2014/main" id="{AD1B196B-5EF0-4694-BF14-81A070EC7E68}"/>
              </a:ext>
            </a:extLst>
          </p:cNvPr>
          <p:cNvSpPr>
            <a:spLocks noGrp="1"/>
          </p:cNvSpPr>
          <p:nvPr>
            <p:ph type="pic" sz="quarter" idx="12"/>
          </p:nvPr>
        </p:nvSpPr>
        <p:spPr>
          <a:xfrm>
            <a:off x="-3048" y="3862968"/>
            <a:ext cx="3355848" cy="2995032"/>
          </a:xfrm>
          <a:prstGeom prst="rect">
            <a:avLst/>
          </a:prstGeom>
        </p:spPr>
        <p:txBody>
          <a:bodyPr/>
          <a:lstStyle>
            <a:lvl1pPr marL="0" indent="0">
              <a:buNone/>
              <a:defRPr/>
            </a:lvl1pPr>
          </a:lstStyle>
          <a:p>
            <a:pPr lvl="0"/>
            <a:r>
              <a:rPr lang="en-US" noProof="0"/>
              <a:t>Click icon to add picture</a:t>
            </a:r>
            <a:endParaRPr lang="vi-VN" noProof="0"/>
          </a:p>
        </p:txBody>
      </p:sp>
      <p:sp>
        <p:nvSpPr>
          <p:cNvPr id="9" name="Picture Placeholder 2">
            <a:extLst>
              <a:ext uri="{FF2B5EF4-FFF2-40B4-BE49-F238E27FC236}">
                <a16:creationId xmlns:a16="http://schemas.microsoft.com/office/drawing/2014/main" id="{51B4F65E-8BDF-467C-84D5-1222A08B2427}"/>
              </a:ext>
            </a:extLst>
          </p:cNvPr>
          <p:cNvSpPr>
            <a:spLocks noGrp="1"/>
          </p:cNvSpPr>
          <p:nvPr>
            <p:ph type="pic" sz="quarter" idx="13"/>
          </p:nvPr>
        </p:nvSpPr>
        <p:spPr>
          <a:xfrm>
            <a:off x="3352800" y="3862968"/>
            <a:ext cx="3355848" cy="2995032"/>
          </a:xfrm>
          <a:prstGeom prst="rect">
            <a:avLst/>
          </a:prstGeom>
        </p:spPr>
        <p:txBody>
          <a:bodyPr/>
          <a:lstStyle>
            <a:lvl1pPr marL="0" indent="0">
              <a:buNone/>
              <a:defRPr/>
            </a:lvl1pPr>
          </a:lstStyle>
          <a:p>
            <a:pPr lvl="0"/>
            <a:r>
              <a:rPr lang="en-US" noProof="0"/>
              <a:t>Click icon to add picture</a:t>
            </a:r>
            <a:endParaRPr lang="vi-VN" noProof="0"/>
          </a:p>
        </p:txBody>
      </p:sp>
      <p:sp>
        <p:nvSpPr>
          <p:cNvPr id="10" name="Text Placeholder 21">
            <a:extLst>
              <a:ext uri="{FF2B5EF4-FFF2-40B4-BE49-F238E27FC236}">
                <a16:creationId xmlns:a16="http://schemas.microsoft.com/office/drawing/2014/main" id="{9369E9C2-BA8E-466E-8D72-E9DC119F1F0F}"/>
              </a:ext>
            </a:extLst>
          </p:cNvPr>
          <p:cNvSpPr>
            <a:spLocks noGrp="1"/>
          </p:cNvSpPr>
          <p:nvPr>
            <p:ph type="body" sz="quarter" idx="14" hasCustomPrompt="1"/>
          </p:nvPr>
        </p:nvSpPr>
        <p:spPr>
          <a:xfrm>
            <a:off x="6968358" y="1322962"/>
            <a:ext cx="4603532" cy="4573013"/>
          </a:xfrm>
          <a:prstGeom prst="rect">
            <a:avLst/>
          </a:prstGeom>
        </p:spPr>
        <p:txBody>
          <a:bodyPr/>
          <a:lstStyle>
            <a:lvl1pPr marL="0" indent="0">
              <a:lnSpc>
                <a:spcPct val="110000"/>
              </a:lnSpc>
              <a:buFontTx/>
              <a:buNone/>
              <a:defRPr sz="2000" baseline="0">
                <a:solidFill>
                  <a:schemeClr val="bg1"/>
                </a:solidFill>
                <a:latin typeface="Arial" panose="020B0604020202020204" pitchFamily="34" charset="0"/>
                <a:cs typeface="Arial" panose="020B0604020202020204" pitchFamily="34" charset="0"/>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a:t>Some text can go here…</a:t>
            </a:r>
          </a:p>
        </p:txBody>
      </p:sp>
      <p:sp>
        <p:nvSpPr>
          <p:cNvPr id="11" name="Title 1">
            <a:extLst>
              <a:ext uri="{FF2B5EF4-FFF2-40B4-BE49-F238E27FC236}">
                <a16:creationId xmlns:a16="http://schemas.microsoft.com/office/drawing/2014/main" id="{C3A6D790-6424-4374-A0EB-86C67B5DFEB4}"/>
              </a:ext>
            </a:extLst>
          </p:cNvPr>
          <p:cNvSpPr>
            <a:spLocks noGrp="1"/>
          </p:cNvSpPr>
          <p:nvPr>
            <p:ph type="title" hasCustomPrompt="1"/>
          </p:nvPr>
        </p:nvSpPr>
        <p:spPr>
          <a:xfrm>
            <a:off x="6961247" y="448930"/>
            <a:ext cx="4610963" cy="689882"/>
          </a:xfrm>
          <a:prstGeom prst="rect">
            <a:avLst/>
          </a:prstGeom>
        </p:spPr>
        <p:txBody>
          <a:bodyPr/>
          <a:lstStyle>
            <a:lvl1pPr>
              <a:defRPr sz="3200" b="1" baseline="0">
                <a:solidFill>
                  <a:schemeClr val="bg1"/>
                </a:solidFill>
                <a:latin typeface="Century Gothic" panose="020B0502020202020204" pitchFamily="34" charset="0"/>
              </a:defRPr>
            </a:lvl1pPr>
          </a:lstStyle>
          <a:p>
            <a:r>
              <a:rPr lang="en-US"/>
              <a:t>Main Title Here</a:t>
            </a:r>
          </a:p>
        </p:txBody>
      </p:sp>
      <p:sp>
        <p:nvSpPr>
          <p:cNvPr id="13" name="Slide Number Placeholder 4">
            <a:extLst>
              <a:ext uri="{FF2B5EF4-FFF2-40B4-BE49-F238E27FC236}">
                <a16:creationId xmlns:a16="http://schemas.microsoft.com/office/drawing/2014/main" id="{B6A8E8B3-7633-4BF1-9253-7A3D4BBB1E8F}"/>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a:p>
        </p:txBody>
      </p:sp>
    </p:spTree>
    <p:extLst>
      <p:ext uri="{BB962C8B-B14F-4D97-AF65-F5344CB8AC3E}">
        <p14:creationId xmlns:p14="http://schemas.microsoft.com/office/powerpoint/2010/main" val="1397955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C70417EC-A157-440E-A87B-44D72E323AE9}"/>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a:p>
        </p:txBody>
      </p:sp>
      <p:sp>
        <p:nvSpPr>
          <p:cNvPr id="3" name="Title 1">
            <a:extLst>
              <a:ext uri="{FF2B5EF4-FFF2-40B4-BE49-F238E27FC236}">
                <a16:creationId xmlns:a16="http://schemas.microsoft.com/office/drawing/2014/main" id="{F5246205-B7DA-4AF6-BB50-5868B43A8CCF}"/>
              </a:ext>
            </a:extLst>
          </p:cNvPr>
          <p:cNvSpPr>
            <a:spLocks noGrp="1"/>
          </p:cNvSpPr>
          <p:nvPr>
            <p:ph type="title" hasCustomPrompt="1"/>
          </p:nvPr>
        </p:nvSpPr>
        <p:spPr>
          <a:xfrm>
            <a:off x="604730" y="422511"/>
            <a:ext cx="10971185" cy="643927"/>
          </a:xfrm>
          <a:prstGeom prst="rect">
            <a:avLst/>
          </a:prstGeom>
        </p:spPr>
        <p:txBody>
          <a:bodyPr/>
          <a:lstStyle>
            <a:lvl1pPr algn="ctr">
              <a:defRPr sz="3600" b="1" baseline="0">
                <a:solidFill>
                  <a:schemeClr val="accent1"/>
                </a:solidFill>
                <a:latin typeface="Century Gothic" panose="020B0502020202020204" pitchFamily="34" charset="0"/>
              </a:defRPr>
            </a:lvl1pPr>
          </a:lstStyle>
          <a:p>
            <a:r>
              <a:rPr lang="en-US"/>
              <a:t>Title Goes Here</a:t>
            </a:r>
          </a:p>
        </p:txBody>
      </p:sp>
    </p:spTree>
    <p:extLst>
      <p:ext uri="{BB962C8B-B14F-4D97-AF65-F5344CB8AC3E}">
        <p14:creationId xmlns:p14="http://schemas.microsoft.com/office/powerpoint/2010/main" val="3695579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Divider_Slid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A8E43E-C5DA-48F6-AE9A-126BBF4F8484}"/>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7636149-16D1-4F2A-B846-D048B6D88039}"/>
              </a:ext>
            </a:extLst>
          </p:cNvPr>
          <p:cNvSpPr>
            <a:spLocks noGrp="1"/>
          </p:cNvSpPr>
          <p:nvPr>
            <p:ph type="title" hasCustomPrompt="1"/>
          </p:nvPr>
        </p:nvSpPr>
        <p:spPr>
          <a:xfrm>
            <a:off x="0" y="3010245"/>
            <a:ext cx="12191999" cy="689882"/>
          </a:xfrm>
          <a:prstGeom prst="rect">
            <a:avLst/>
          </a:prstGeom>
        </p:spPr>
        <p:txBody>
          <a:bodyPr anchor="ctr" anchorCtr="0"/>
          <a:lstStyle>
            <a:lvl1pPr algn="ctr">
              <a:defRPr sz="3600" b="1" baseline="0">
                <a:solidFill>
                  <a:schemeClr val="bg1"/>
                </a:solidFill>
                <a:latin typeface="Century Gothic" panose="020B0502020202020204" pitchFamily="34" charset="0"/>
              </a:defRPr>
            </a:lvl1pPr>
          </a:lstStyle>
          <a:p>
            <a:r>
              <a:rPr lang="en-US"/>
              <a:t>Divider Slide #3</a:t>
            </a:r>
          </a:p>
        </p:txBody>
      </p:sp>
    </p:spTree>
    <p:extLst>
      <p:ext uri="{BB962C8B-B14F-4D97-AF65-F5344CB8AC3E}">
        <p14:creationId xmlns:p14="http://schemas.microsoft.com/office/powerpoint/2010/main" val="18465956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_Slide_Two_Column">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04730" y="450220"/>
            <a:ext cx="10971185" cy="795557"/>
          </a:xfrm>
          <a:prstGeom prst="rect">
            <a:avLst/>
          </a:prstGeom>
        </p:spPr>
        <p:txBody>
          <a:bodyPr/>
          <a:lstStyle>
            <a:lvl1pPr algn="ctr">
              <a:defRPr sz="3600" b="1" baseline="0">
                <a:solidFill>
                  <a:schemeClr val="accent1"/>
                </a:solidFill>
                <a:latin typeface="Century Gothic" panose="020B0502020202020204" pitchFamily="34" charset="0"/>
              </a:defRPr>
            </a:lvl1pPr>
          </a:lstStyle>
          <a:p>
            <a:r>
              <a:rPr lang="en-US"/>
              <a:t>Title Goes Here</a:t>
            </a:r>
          </a:p>
        </p:txBody>
      </p:sp>
      <p:sp>
        <p:nvSpPr>
          <p:cNvPr id="8" name="Text Placeholder 21">
            <a:extLst>
              <a:ext uri="{FF2B5EF4-FFF2-40B4-BE49-F238E27FC236}">
                <a16:creationId xmlns:a16="http://schemas.microsoft.com/office/drawing/2014/main" id="{81F5F962-3BE0-4299-A924-F1921DA32932}"/>
              </a:ext>
            </a:extLst>
          </p:cNvPr>
          <p:cNvSpPr>
            <a:spLocks noGrp="1"/>
          </p:cNvSpPr>
          <p:nvPr>
            <p:ph type="body" sz="quarter" idx="13" hasCustomPrompt="1"/>
          </p:nvPr>
        </p:nvSpPr>
        <p:spPr>
          <a:xfrm>
            <a:off x="662186" y="1432875"/>
            <a:ext cx="5056689" cy="4627458"/>
          </a:xfrm>
          <a:prstGeom prst="rect">
            <a:avLst/>
          </a:prstGeom>
        </p:spPr>
        <p:txBody>
          <a:bodyPr/>
          <a:lstStyle>
            <a:lvl1pPr marL="0" indent="0">
              <a:lnSpc>
                <a:spcPct val="100000"/>
              </a:lnSpc>
              <a:buFontTx/>
              <a:buNone/>
              <a:defRPr sz="2000" b="0">
                <a:solidFill>
                  <a:schemeClr val="tx1">
                    <a:lumMod val="75000"/>
                    <a:lumOff val="25000"/>
                  </a:schemeClr>
                </a:solidFill>
              </a:defRPr>
            </a:lvl1pPr>
            <a:lvl2pPr marL="685800" marR="0" indent="-228600" algn="l" defTabSz="914400" rtl="0" eaLnBrk="1" fontAlgn="auto" latinLnBrk="0" hangingPunct="1">
              <a:lnSpc>
                <a:spcPct val="100000"/>
              </a:lnSpc>
              <a:spcBef>
                <a:spcPts val="500"/>
              </a:spcBef>
              <a:spcAft>
                <a:spcPts val="0"/>
              </a:spcAft>
              <a:buClr>
                <a:schemeClr val="accent1">
                  <a:lumMod val="60000"/>
                  <a:lumOff val="40000"/>
                </a:schemeClr>
              </a:buClr>
              <a:buSzTx/>
              <a:buFont typeface="Wingdings" panose="05000000000000000000" pitchFamily="2" charset="2"/>
              <a:buChar char="§"/>
              <a:tabLst/>
              <a:defRPr sz="2000">
                <a:solidFill>
                  <a:schemeClr val="tx1">
                    <a:lumMod val="75000"/>
                    <a:lumOff val="25000"/>
                  </a:schemeClr>
                </a:solidFill>
              </a:defRPr>
            </a:lvl2pPr>
            <a:lvl3pPr>
              <a:defRPr sz="1800"/>
            </a:lvl3pPr>
            <a:lvl4pPr>
              <a:defRPr sz="1800"/>
            </a:lvl4pPr>
            <a:lvl5pPr>
              <a:defRPr sz="1800"/>
            </a:lvl5pPr>
          </a:lstStyle>
          <a:p>
            <a:pPr lvl="0"/>
            <a:r>
              <a:rPr lang="en-US"/>
              <a:t>This is a main point</a:t>
            </a:r>
          </a:p>
          <a:p>
            <a:pPr lvl="1"/>
            <a:r>
              <a:rPr lang="en-US"/>
              <a:t>These are supporting facts.</a:t>
            </a:r>
          </a:p>
          <a:p>
            <a:pPr lvl="1"/>
            <a:r>
              <a:rPr lang="en-US"/>
              <a:t>These are supporting facts.</a:t>
            </a:r>
          </a:p>
          <a:p>
            <a:pPr lvl="0"/>
            <a:r>
              <a:rPr lang="en-US"/>
              <a:t>This is a main point</a:t>
            </a:r>
          </a:p>
          <a:p>
            <a:pPr lvl="1"/>
            <a:r>
              <a:rPr lang="en-US"/>
              <a:t>These are supporting facts.</a:t>
            </a:r>
          </a:p>
          <a:p>
            <a:pPr lvl="1"/>
            <a:r>
              <a:rPr lang="en-US"/>
              <a:t>These are supporting facts.</a:t>
            </a:r>
          </a:p>
          <a:p>
            <a:pPr lvl="0"/>
            <a:r>
              <a:rPr lang="en-US"/>
              <a:t>This is a main point</a:t>
            </a:r>
          </a:p>
          <a:p>
            <a:pPr lvl="1"/>
            <a:r>
              <a:rPr lang="en-US"/>
              <a:t>These are supporting facts.</a:t>
            </a:r>
          </a:p>
          <a:p>
            <a:pPr lvl="1"/>
            <a:r>
              <a:rPr lang="en-US"/>
              <a:t>These are supporting facts.</a:t>
            </a:r>
          </a:p>
        </p:txBody>
      </p:sp>
      <p:sp>
        <p:nvSpPr>
          <p:cNvPr id="11" name="Text Placeholder 21">
            <a:extLst>
              <a:ext uri="{FF2B5EF4-FFF2-40B4-BE49-F238E27FC236}">
                <a16:creationId xmlns:a16="http://schemas.microsoft.com/office/drawing/2014/main" id="{AF5BF203-9A1C-4285-8E67-5C5DBC6DE9BD}"/>
              </a:ext>
            </a:extLst>
          </p:cNvPr>
          <p:cNvSpPr>
            <a:spLocks noGrp="1"/>
          </p:cNvSpPr>
          <p:nvPr>
            <p:ph type="body" sz="quarter" idx="14" hasCustomPrompt="1"/>
          </p:nvPr>
        </p:nvSpPr>
        <p:spPr>
          <a:xfrm>
            <a:off x="6152314" y="1432875"/>
            <a:ext cx="5056689" cy="4627458"/>
          </a:xfrm>
          <a:prstGeom prst="rect">
            <a:avLst/>
          </a:prstGeom>
        </p:spPr>
        <p:txBody>
          <a:bodyPr/>
          <a:lstStyle>
            <a:lvl1pPr marL="0" indent="0">
              <a:lnSpc>
                <a:spcPct val="100000"/>
              </a:lnSpc>
              <a:buFontTx/>
              <a:buNone/>
              <a:defRPr sz="2000" b="0">
                <a:solidFill>
                  <a:schemeClr val="tx1">
                    <a:lumMod val="75000"/>
                    <a:lumOff val="25000"/>
                  </a:schemeClr>
                </a:solidFill>
              </a:defRPr>
            </a:lvl1pPr>
            <a:lvl2pPr marL="685800" marR="0" indent="-228600" algn="l" defTabSz="914400" rtl="0" eaLnBrk="1" fontAlgn="auto" latinLnBrk="0" hangingPunct="1">
              <a:lnSpc>
                <a:spcPct val="100000"/>
              </a:lnSpc>
              <a:spcBef>
                <a:spcPts val="500"/>
              </a:spcBef>
              <a:spcAft>
                <a:spcPts val="0"/>
              </a:spcAft>
              <a:buClr>
                <a:schemeClr val="accent1">
                  <a:lumMod val="60000"/>
                  <a:lumOff val="40000"/>
                </a:schemeClr>
              </a:buClr>
              <a:buSzTx/>
              <a:buFont typeface="Wingdings" panose="05000000000000000000" pitchFamily="2" charset="2"/>
              <a:buChar char="§"/>
              <a:tabLst/>
              <a:defRPr sz="2000">
                <a:solidFill>
                  <a:schemeClr val="tx1">
                    <a:lumMod val="75000"/>
                    <a:lumOff val="25000"/>
                  </a:schemeClr>
                </a:solidFill>
              </a:defRPr>
            </a:lvl2pPr>
            <a:lvl3pPr>
              <a:defRPr sz="1800"/>
            </a:lvl3pPr>
            <a:lvl4pPr>
              <a:defRPr sz="1800"/>
            </a:lvl4pPr>
            <a:lvl5pPr>
              <a:defRPr sz="1800"/>
            </a:lvl5pPr>
          </a:lstStyle>
          <a:p>
            <a:pPr lvl="0"/>
            <a:r>
              <a:rPr lang="en-US"/>
              <a:t>This is a main point</a:t>
            </a:r>
          </a:p>
          <a:p>
            <a:pPr lvl="1"/>
            <a:r>
              <a:rPr lang="en-US"/>
              <a:t>These are supporting facts.</a:t>
            </a:r>
          </a:p>
          <a:p>
            <a:pPr lvl="1"/>
            <a:r>
              <a:rPr lang="en-US"/>
              <a:t>These are supporting facts.</a:t>
            </a:r>
          </a:p>
          <a:p>
            <a:pPr lvl="0"/>
            <a:r>
              <a:rPr lang="en-US"/>
              <a:t>This is a main point</a:t>
            </a:r>
          </a:p>
          <a:p>
            <a:pPr lvl="1"/>
            <a:r>
              <a:rPr lang="en-US"/>
              <a:t>These are supporting facts.</a:t>
            </a:r>
          </a:p>
          <a:p>
            <a:pPr lvl="1"/>
            <a:r>
              <a:rPr lang="en-US"/>
              <a:t>These are supporting facts.</a:t>
            </a:r>
          </a:p>
          <a:p>
            <a:pPr lvl="0"/>
            <a:r>
              <a:rPr lang="en-US"/>
              <a:t>This is a main point</a:t>
            </a:r>
          </a:p>
          <a:p>
            <a:pPr lvl="1"/>
            <a:r>
              <a:rPr lang="en-US"/>
              <a:t>These are supporting facts.</a:t>
            </a:r>
          </a:p>
          <a:p>
            <a:pPr lvl="1"/>
            <a:r>
              <a:rPr lang="en-US"/>
              <a:t>These are supporting facts.</a:t>
            </a:r>
          </a:p>
        </p:txBody>
      </p:sp>
      <p:sp>
        <p:nvSpPr>
          <p:cNvPr id="13" name="Slide Number Placeholder 4">
            <a:extLst>
              <a:ext uri="{FF2B5EF4-FFF2-40B4-BE49-F238E27FC236}">
                <a16:creationId xmlns:a16="http://schemas.microsoft.com/office/drawing/2014/main" id="{66B9E208-0303-4548-9D2A-EAD129E769D0}"/>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a:p>
        </p:txBody>
      </p:sp>
    </p:spTree>
    <p:extLst>
      <p:ext uri="{BB962C8B-B14F-4D97-AF65-F5344CB8AC3E}">
        <p14:creationId xmlns:p14="http://schemas.microsoft.com/office/powerpoint/2010/main" val="6455875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_Slide_One_column">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04730" y="450220"/>
            <a:ext cx="10971185" cy="795557"/>
          </a:xfrm>
          <a:prstGeom prst="rect">
            <a:avLst/>
          </a:prstGeom>
        </p:spPr>
        <p:txBody>
          <a:bodyPr/>
          <a:lstStyle>
            <a:lvl1pPr algn="ctr">
              <a:defRPr lang="en-US" sz="3600" b="1" dirty="0">
                <a:solidFill>
                  <a:schemeClr val="accent1"/>
                </a:solidFill>
              </a:defRPr>
            </a:lvl1pPr>
          </a:lstStyle>
          <a:p>
            <a:r>
              <a:rPr lang="en-US"/>
              <a:t>Title Goes Here</a:t>
            </a:r>
          </a:p>
        </p:txBody>
      </p:sp>
      <p:sp>
        <p:nvSpPr>
          <p:cNvPr id="5" name="Text Placeholder 21">
            <a:extLst>
              <a:ext uri="{FF2B5EF4-FFF2-40B4-BE49-F238E27FC236}">
                <a16:creationId xmlns:a16="http://schemas.microsoft.com/office/drawing/2014/main" id="{4FB56BB6-6F73-4154-BAE5-2742B196F0B3}"/>
              </a:ext>
            </a:extLst>
          </p:cNvPr>
          <p:cNvSpPr>
            <a:spLocks noGrp="1"/>
          </p:cNvSpPr>
          <p:nvPr>
            <p:ph type="body" sz="quarter" idx="13" hasCustomPrompt="1"/>
          </p:nvPr>
        </p:nvSpPr>
        <p:spPr>
          <a:xfrm>
            <a:off x="662186" y="1432875"/>
            <a:ext cx="10806562" cy="4627458"/>
          </a:xfrm>
          <a:prstGeom prst="rect">
            <a:avLst/>
          </a:prstGeom>
        </p:spPr>
        <p:txBody>
          <a:bodyPr/>
          <a:lstStyle>
            <a:lvl1pPr marL="0" indent="0">
              <a:buFontTx/>
              <a:buNone/>
              <a:defRPr sz="2000" b="0">
                <a:solidFill>
                  <a:schemeClr val="tx1">
                    <a:lumMod val="75000"/>
                    <a:lumOff val="25000"/>
                  </a:schemeClr>
                </a:solidFill>
              </a:defRPr>
            </a:lvl1pPr>
            <a:lvl2pPr marL="685800" marR="0" indent="-228600" algn="l" defTabSz="914400" rtl="0" eaLnBrk="1" fontAlgn="auto" latinLnBrk="0" hangingPunct="1">
              <a:lnSpc>
                <a:spcPct val="100000"/>
              </a:lnSpc>
              <a:spcBef>
                <a:spcPts val="500"/>
              </a:spcBef>
              <a:spcAft>
                <a:spcPts val="0"/>
              </a:spcAft>
              <a:buClr>
                <a:schemeClr val="accent1">
                  <a:lumMod val="60000"/>
                  <a:lumOff val="40000"/>
                </a:schemeClr>
              </a:buClr>
              <a:buSzTx/>
              <a:buFont typeface="Wingdings" panose="05000000000000000000" pitchFamily="2" charset="2"/>
              <a:buChar char="§"/>
              <a:tabLst/>
              <a:defRPr sz="2000">
                <a:solidFill>
                  <a:schemeClr val="tx1">
                    <a:lumMod val="75000"/>
                    <a:lumOff val="25000"/>
                  </a:schemeClr>
                </a:solidFill>
              </a:defRPr>
            </a:lvl2pPr>
            <a:lvl3pPr>
              <a:defRPr sz="1800"/>
            </a:lvl3pPr>
            <a:lvl4pPr>
              <a:defRPr sz="1800"/>
            </a:lvl4pPr>
            <a:lvl5pPr>
              <a:defRPr sz="1800"/>
            </a:lvl5pPr>
          </a:lstStyle>
          <a:p>
            <a:pPr lvl="0"/>
            <a:r>
              <a:rPr lang="en-US"/>
              <a:t>This is a main point</a:t>
            </a:r>
          </a:p>
          <a:p>
            <a:pPr lvl="1"/>
            <a:r>
              <a:rPr lang="en-US"/>
              <a:t>These are supporting facts.</a:t>
            </a:r>
          </a:p>
          <a:p>
            <a:pPr lvl="1"/>
            <a:r>
              <a:rPr lang="en-US"/>
              <a:t>These are supporting facts.</a:t>
            </a:r>
          </a:p>
          <a:p>
            <a:pPr lvl="0"/>
            <a:r>
              <a:rPr lang="en-US"/>
              <a:t>This is a main point</a:t>
            </a:r>
          </a:p>
          <a:p>
            <a:pPr lvl="1"/>
            <a:r>
              <a:rPr lang="en-US"/>
              <a:t>These are supporting facts.</a:t>
            </a:r>
          </a:p>
          <a:p>
            <a:pPr lvl="1"/>
            <a:r>
              <a:rPr lang="en-US"/>
              <a:t>These are supporting facts.</a:t>
            </a:r>
          </a:p>
          <a:p>
            <a:pPr lvl="0"/>
            <a:r>
              <a:rPr lang="en-US"/>
              <a:t>This is a main point</a:t>
            </a:r>
          </a:p>
          <a:p>
            <a:pPr lvl="1"/>
            <a:r>
              <a:rPr lang="en-US"/>
              <a:t>These are supporting facts.</a:t>
            </a:r>
          </a:p>
          <a:p>
            <a:pPr lvl="1"/>
            <a:r>
              <a:rPr lang="en-US"/>
              <a:t>These are supporting facts.</a:t>
            </a:r>
          </a:p>
          <a:p>
            <a:pPr lvl="0"/>
            <a:endParaRPr lang="en-US"/>
          </a:p>
        </p:txBody>
      </p:sp>
      <p:sp>
        <p:nvSpPr>
          <p:cNvPr id="11" name="Slide Number Placeholder 4">
            <a:extLst>
              <a:ext uri="{FF2B5EF4-FFF2-40B4-BE49-F238E27FC236}">
                <a16:creationId xmlns:a16="http://schemas.microsoft.com/office/drawing/2014/main" id="{89FA6DF2-EECA-4D08-8C7F-5DC50B300DB7}"/>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a:p>
        </p:txBody>
      </p:sp>
    </p:spTree>
    <p:extLst>
      <p:ext uri="{BB962C8B-B14F-4D97-AF65-F5344CB8AC3E}">
        <p14:creationId xmlns:p14="http://schemas.microsoft.com/office/powerpoint/2010/main" val="110418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7FAA9C-5C16-4B3B-8E19-4E08E8ED3647}"/>
              </a:ext>
            </a:extLst>
          </p:cNvPr>
          <p:cNvSpPr>
            <a:spLocks noGrp="1"/>
          </p:cNvSpPr>
          <p:nvPr>
            <p:ph type="title" hasCustomPrompt="1"/>
          </p:nvPr>
        </p:nvSpPr>
        <p:spPr>
          <a:xfrm>
            <a:off x="604730" y="450220"/>
            <a:ext cx="10971185" cy="795557"/>
          </a:xfrm>
          <a:prstGeom prst="rect">
            <a:avLst/>
          </a:prstGeom>
        </p:spPr>
        <p:txBody>
          <a:bodyPr/>
          <a:lstStyle>
            <a:lvl1pPr algn="ctr">
              <a:defRPr sz="3600" b="1" baseline="0">
                <a:solidFill>
                  <a:schemeClr val="accent1"/>
                </a:solidFill>
                <a:latin typeface="Century Gothic" panose="020B0502020202020204" pitchFamily="34" charset="0"/>
              </a:defRPr>
            </a:lvl1pPr>
          </a:lstStyle>
          <a:p>
            <a:r>
              <a:rPr lang="en-US" dirty="0"/>
              <a:t>Title Goes Here</a:t>
            </a:r>
          </a:p>
        </p:txBody>
      </p:sp>
      <p:sp>
        <p:nvSpPr>
          <p:cNvPr id="5" name="Slide Number Placeholder 4">
            <a:extLst>
              <a:ext uri="{FF2B5EF4-FFF2-40B4-BE49-F238E27FC236}">
                <a16:creationId xmlns:a16="http://schemas.microsoft.com/office/drawing/2014/main" id="{C9692C92-F321-4F17-92B6-85F2761A4FFD}"/>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dirty="0"/>
          </a:p>
        </p:txBody>
      </p:sp>
    </p:spTree>
    <p:extLst>
      <p:ext uri="{BB962C8B-B14F-4D97-AF65-F5344CB8AC3E}">
        <p14:creationId xmlns:p14="http://schemas.microsoft.com/office/powerpoint/2010/main" val="976721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Slide_Two_Column">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04730" y="450220"/>
            <a:ext cx="10971185" cy="795557"/>
          </a:xfrm>
          <a:prstGeom prst="rect">
            <a:avLst/>
          </a:prstGeom>
        </p:spPr>
        <p:txBody>
          <a:bodyPr/>
          <a:lstStyle>
            <a:lvl1pPr algn="ctr">
              <a:defRPr sz="3600" b="1" baseline="0">
                <a:solidFill>
                  <a:schemeClr val="accent1"/>
                </a:solidFill>
                <a:latin typeface="Century Gothic" panose="020B0502020202020204" pitchFamily="34" charset="0"/>
              </a:defRPr>
            </a:lvl1pPr>
          </a:lstStyle>
          <a:p>
            <a:r>
              <a:rPr lang="en-US" dirty="0"/>
              <a:t>Title Goes Here</a:t>
            </a:r>
          </a:p>
        </p:txBody>
      </p:sp>
      <p:sp>
        <p:nvSpPr>
          <p:cNvPr id="8" name="Text Placeholder 21">
            <a:extLst>
              <a:ext uri="{FF2B5EF4-FFF2-40B4-BE49-F238E27FC236}">
                <a16:creationId xmlns:a16="http://schemas.microsoft.com/office/drawing/2014/main" id="{81F5F962-3BE0-4299-A924-F1921DA32932}"/>
              </a:ext>
            </a:extLst>
          </p:cNvPr>
          <p:cNvSpPr>
            <a:spLocks noGrp="1"/>
          </p:cNvSpPr>
          <p:nvPr>
            <p:ph type="body" sz="quarter" idx="13" hasCustomPrompt="1"/>
          </p:nvPr>
        </p:nvSpPr>
        <p:spPr>
          <a:xfrm>
            <a:off x="662186" y="1432875"/>
            <a:ext cx="5056689" cy="4627458"/>
          </a:xfrm>
          <a:prstGeom prst="rect">
            <a:avLst/>
          </a:prstGeom>
        </p:spPr>
        <p:txBody>
          <a:bodyPr/>
          <a:lstStyle>
            <a:lvl1pPr marL="0" indent="0">
              <a:lnSpc>
                <a:spcPct val="100000"/>
              </a:lnSpc>
              <a:buFontTx/>
              <a:buNone/>
              <a:defRPr sz="2000" b="0">
                <a:solidFill>
                  <a:schemeClr val="tx1">
                    <a:lumMod val="75000"/>
                    <a:lumOff val="25000"/>
                  </a:schemeClr>
                </a:solidFill>
              </a:defRPr>
            </a:lvl1pPr>
            <a:lvl2pPr marL="685800" marR="0" indent="-228600" algn="l" defTabSz="914400" rtl="0" eaLnBrk="1" fontAlgn="auto" latinLnBrk="0" hangingPunct="1">
              <a:lnSpc>
                <a:spcPct val="100000"/>
              </a:lnSpc>
              <a:spcBef>
                <a:spcPts val="500"/>
              </a:spcBef>
              <a:spcAft>
                <a:spcPts val="0"/>
              </a:spcAft>
              <a:buClr>
                <a:schemeClr val="accent1">
                  <a:lumMod val="60000"/>
                  <a:lumOff val="40000"/>
                </a:schemeClr>
              </a:buClr>
              <a:buSzTx/>
              <a:buFont typeface="Wingdings" panose="05000000000000000000" pitchFamily="2" charset="2"/>
              <a:buChar char="§"/>
              <a:tabLst/>
              <a:defRPr sz="2000">
                <a:solidFill>
                  <a:schemeClr val="tx1">
                    <a:lumMod val="75000"/>
                    <a:lumOff val="25000"/>
                  </a:schemeClr>
                </a:solidFill>
              </a:defRPr>
            </a:lvl2pPr>
            <a:lvl3pPr>
              <a:defRPr sz="1800"/>
            </a:lvl3pPr>
            <a:lvl4pPr>
              <a:defRPr sz="1800"/>
            </a:lvl4pPr>
            <a:lvl5pPr>
              <a:defRPr sz="1800"/>
            </a:lvl5pPr>
          </a:lstStyle>
          <a:p>
            <a:pPr lvl="0"/>
            <a:r>
              <a:rPr lang="en-US" dirty="0"/>
              <a:t>This is a main point</a:t>
            </a:r>
          </a:p>
          <a:p>
            <a:pPr lvl="1"/>
            <a:r>
              <a:rPr lang="en-US" dirty="0"/>
              <a:t>These are supporting facts.</a:t>
            </a:r>
          </a:p>
          <a:p>
            <a:pPr lvl="1"/>
            <a:r>
              <a:rPr lang="en-US" dirty="0"/>
              <a:t>These are supporting facts.</a:t>
            </a:r>
          </a:p>
          <a:p>
            <a:pPr lvl="0"/>
            <a:r>
              <a:rPr lang="en-US" dirty="0"/>
              <a:t>This is a main point</a:t>
            </a:r>
          </a:p>
          <a:p>
            <a:pPr lvl="1"/>
            <a:r>
              <a:rPr lang="en-US" dirty="0"/>
              <a:t>These are supporting facts.</a:t>
            </a:r>
          </a:p>
          <a:p>
            <a:pPr lvl="1"/>
            <a:r>
              <a:rPr lang="en-US" dirty="0"/>
              <a:t>These are supporting facts.</a:t>
            </a:r>
          </a:p>
          <a:p>
            <a:pPr lvl="0"/>
            <a:r>
              <a:rPr lang="en-US" dirty="0"/>
              <a:t>This is a main point</a:t>
            </a:r>
          </a:p>
          <a:p>
            <a:pPr lvl="1"/>
            <a:r>
              <a:rPr lang="en-US" dirty="0"/>
              <a:t>These are supporting facts.</a:t>
            </a:r>
          </a:p>
          <a:p>
            <a:pPr lvl="1"/>
            <a:r>
              <a:rPr lang="en-US" dirty="0"/>
              <a:t>These are supporting facts.</a:t>
            </a:r>
          </a:p>
        </p:txBody>
      </p:sp>
      <p:sp>
        <p:nvSpPr>
          <p:cNvPr id="11" name="Text Placeholder 21">
            <a:extLst>
              <a:ext uri="{FF2B5EF4-FFF2-40B4-BE49-F238E27FC236}">
                <a16:creationId xmlns:a16="http://schemas.microsoft.com/office/drawing/2014/main" id="{AF5BF203-9A1C-4285-8E67-5C5DBC6DE9BD}"/>
              </a:ext>
            </a:extLst>
          </p:cNvPr>
          <p:cNvSpPr>
            <a:spLocks noGrp="1"/>
          </p:cNvSpPr>
          <p:nvPr>
            <p:ph type="body" sz="quarter" idx="14" hasCustomPrompt="1"/>
          </p:nvPr>
        </p:nvSpPr>
        <p:spPr>
          <a:xfrm>
            <a:off x="6152314" y="1432875"/>
            <a:ext cx="5056689" cy="4627458"/>
          </a:xfrm>
          <a:prstGeom prst="rect">
            <a:avLst/>
          </a:prstGeom>
        </p:spPr>
        <p:txBody>
          <a:bodyPr/>
          <a:lstStyle>
            <a:lvl1pPr marL="0" indent="0">
              <a:lnSpc>
                <a:spcPct val="100000"/>
              </a:lnSpc>
              <a:buFontTx/>
              <a:buNone/>
              <a:defRPr sz="2000" b="0">
                <a:solidFill>
                  <a:schemeClr val="tx1">
                    <a:lumMod val="75000"/>
                    <a:lumOff val="25000"/>
                  </a:schemeClr>
                </a:solidFill>
              </a:defRPr>
            </a:lvl1pPr>
            <a:lvl2pPr marL="685800" marR="0" indent="-228600" algn="l" defTabSz="914400" rtl="0" eaLnBrk="1" fontAlgn="auto" latinLnBrk="0" hangingPunct="1">
              <a:lnSpc>
                <a:spcPct val="100000"/>
              </a:lnSpc>
              <a:spcBef>
                <a:spcPts val="500"/>
              </a:spcBef>
              <a:spcAft>
                <a:spcPts val="0"/>
              </a:spcAft>
              <a:buClr>
                <a:schemeClr val="accent1">
                  <a:lumMod val="60000"/>
                  <a:lumOff val="40000"/>
                </a:schemeClr>
              </a:buClr>
              <a:buSzTx/>
              <a:buFont typeface="Wingdings" panose="05000000000000000000" pitchFamily="2" charset="2"/>
              <a:buChar char="§"/>
              <a:tabLst/>
              <a:defRPr sz="2000">
                <a:solidFill>
                  <a:schemeClr val="tx1">
                    <a:lumMod val="75000"/>
                    <a:lumOff val="25000"/>
                  </a:schemeClr>
                </a:solidFill>
              </a:defRPr>
            </a:lvl2pPr>
            <a:lvl3pPr>
              <a:defRPr sz="1800"/>
            </a:lvl3pPr>
            <a:lvl4pPr>
              <a:defRPr sz="1800"/>
            </a:lvl4pPr>
            <a:lvl5pPr>
              <a:defRPr sz="1800"/>
            </a:lvl5pPr>
          </a:lstStyle>
          <a:p>
            <a:pPr lvl="0"/>
            <a:r>
              <a:rPr lang="en-US" dirty="0"/>
              <a:t>This is a main point</a:t>
            </a:r>
          </a:p>
          <a:p>
            <a:pPr lvl="1"/>
            <a:r>
              <a:rPr lang="en-US" dirty="0"/>
              <a:t>These are supporting facts.</a:t>
            </a:r>
          </a:p>
          <a:p>
            <a:pPr lvl="1"/>
            <a:r>
              <a:rPr lang="en-US" dirty="0"/>
              <a:t>These are supporting facts.</a:t>
            </a:r>
          </a:p>
          <a:p>
            <a:pPr lvl="0"/>
            <a:r>
              <a:rPr lang="en-US" dirty="0"/>
              <a:t>This is a main point</a:t>
            </a:r>
          </a:p>
          <a:p>
            <a:pPr lvl="1"/>
            <a:r>
              <a:rPr lang="en-US" dirty="0"/>
              <a:t>These are supporting facts.</a:t>
            </a:r>
          </a:p>
          <a:p>
            <a:pPr lvl="1"/>
            <a:r>
              <a:rPr lang="en-US" dirty="0"/>
              <a:t>These are supporting facts.</a:t>
            </a:r>
          </a:p>
          <a:p>
            <a:pPr lvl="0"/>
            <a:r>
              <a:rPr lang="en-US" dirty="0"/>
              <a:t>This is a main point</a:t>
            </a:r>
          </a:p>
          <a:p>
            <a:pPr lvl="1"/>
            <a:r>
              <a:rPr lang="en-US" dirty="0"/>
              <a:t>These are supporting facts.</a:t>
            </a:r>
          </a:p>
          <a:p>
            <a:pPr lvl="1"/>
            <a:r>
              <a:rPr lang="en-US" dirty="0"/>
              <a:t>These are supporting facts.</a:t>
            </a:r>
          </a:p>
        </p:txBody>
      </p:sp>
      <p:sp>
        <p:nvSpPr>
          <p:cNvPr id="13" name="Slide Number Placeholder 4">
            <a:extLst>
              <a:ext uri="{FF2B5EF4-FFF2-40B4-BE49-F238E27FC236}">
                <a16:creationId xmlns:a16="http://schemas.microsoft.com/office/drawing/2014/main" id="{66B9E208-0303-4548-9D2A-EAD129E769D0}"/>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dirty="0"/>
          </a:p>
        </p:txBody>
      </p:sp>
    </p:spTree>
    <p:extLst>
      <p:ext uri="{BB962C8B-B14F-4D97-AF65-F5344CB8AC3E}">
        <p14:creationId xmlns:p14="http://schemas.microsoft.com/office/powerpoint/2010/main" val="3479606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_Slide_One_w_sub-titl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04730" y="450220"/>
            <a:ext cx="10971185" cy="795557"/>
          </a:xfrm>
          <a:prstGeom prst="rect">
            <a:avLst/>
          </a:prstGeom>
        </p:spPr>
        <p:txBody>
          <a:bodyPr/>
          <a:lstStyle>
            <a:lvl1pPr algn="ctr">
              <a:defRPr sz="3600" b="1" baseline="0">
                <a:solidFill>
                  <a:schemeClr val="accent1"/>
                </a:solidFill>
                <a:latin typeface="Century Gothic" panose="020B0502020202020204" pitchFamily="34" charset="0"/>
              </a:defRPr>
            </a:lvl1pPr>
          </a:lstStyle>
          <a:p>
            <a:r>
              <a:rPr lang="en-US" dirty="0"/>
              <a:t>Title Goes Here</a:t>
            </a:r>
          </a:p>
        </p:txBody>
      </p:sp>
      <p:sp>
        <p:nvSpPr>
          <p:cNvPr id="7" name="Text Placeholder 21">
            <a:extLst>
              <a:ext uri="{FF2B5EF4-FFF2-40B4-BE49-F238E27FC236}">
                <a16:creationId xmlns:a16="http://schemas.microsoft.com/office/drawing/2014/main" id="{6834F175-63EC-436A-B4D1-91F0AAD7A6D8}"/>
              </a:ext>
            </a:extLst>
          </p:cNvPr>
          <p:cNvSpPr>
            <a:spLocks noGrp="1"/>
          </p:cNvSpPr>
          <p:nvPr>
            <p:ph type="body" sz="quarter" idx="13" hasCustomPrompt="1"/>
          </p:nvPr>
        </p:nvSpPr>
        <p:spPr>
          <a:xfrm>
            <a:off x="662186" y="1863865"/>
            <a:ext cx="10806562" cy="4196467"/>
          </a:xfrm>
          <a:prstGeom prst="rect">
            <a:avLst/>
          </a:prstGeom>
        </p:spPr>
        <p:txBody>
          <a:bodyPr/>
          <a:lstStyle>
            <a:lvl1pPr marL="0" indent="0">
              <a:lnSpc>
                <a:spcPct val="100000"/>
              </a:lnSpc>
              <a:buFontTx/>
              <a:buNone/>
              <a:defRPr sz="2000" b="0">
                <a:solidFill>
                  <a:schemeClr val="tx1">
                    <a:lumMod val="75000"/>
                    <a:lumOff val="25000"/>
                  </a:schemeClr>
                </a:solidFill>
              </a:defRPr>
            </a:lvl1pPr>
            <a:lvl2pPr marL="685800" marR="0" indent="-228600" algn="l" defTabSz="914400" rtl="0" eaLnBrk="1" fontAlgn="auto" latinLnBrk="0" hangingPunct="1">
              <a:lnSpc>
                <a:spcPct val="100000"/>
              </a:lnSpc>
              <a:spcBef>
                <a:spcPts val="500"/>
              </a:spcBef>
              <a:spcAft>
                <a:spcPts val="0"/>
              </a:spcAft>
              <a:buClr>
                <a:schemeClr val="accent1">
                  <a:lumMod val="60000"/>
                  <a:lumOff val="40000"/>
                </a:schemeClr>
              </a:buClr>
              <a:buSzTx/>
              <a:buFont typeface="Wingdings" panose="05000000000000000000" pitchFamily="2" charset="2"/>
              <a:buChar char="§"/>
              <a:tabLst/>
              <a:defRPr sz="2000">
                <a:solidFill>
                  <a:schemeClr val="tx1">
                    <a:lumMod val="75000"/>
                    <a:lumOff val="25000"/>
                  </a:schemeClr>
                </a:solidFill>
              </a:defRPr>
            </a:lvl2pPr>
            <a:lvl3pPr>
              <a:defRPr sz="1800"/>
            </a:lvl3pPr>
            <a:lvl4pPr>
              <a:defRPr sz="1800"/>
            </a:lvl4pPr>
            <a:lvl5pPr>
              <a:defRPr sz="1800"/>
            </a:lvl5pPr>
          </a:lstStyle>
          <a:p>
            <a:pPr lvl="0"/>
            <a:r>
              <a:rPr lang="en-US" dirty="0"/>
              <a:t>This is a main point</a:t>
            </a:r>
          </a:p>
          <a:p>
            <a:pPr lvl="1"/>
            <a:r>
              <a:rPr lang="en-US" dirty="0"/>
              <a:t>These are supporting facts.</a:t>
            </a:r>
          </a:p>
          <a:p>
            <a:pPr lvl="1"/>
            <a:r>
              <a:rPr lang="en-US" dirty="0"/>
              <a:t>These are supporting facts.</a:t>
            </a:r>
          </a:p>
          <a:p>
            <a:pPr lvl="0"/>
            <a:r>
              <a:rPr lang="en-US" dirty="0"/>
              <a:t>This is a main point</a:t>
            </a:r>
          </a:p>
          <a:p>
            <a:pPr lvl="1"/>
            <a:r>
              <a:rPr lang="en-US" dirty="0"/>
              <a:t>These are supporting facts.</a:t>
            </a:r>
          </a:p>
          <a:p>
            <a:pPr lvl="1"/>
            <a:r>
              <a:rPr lang="en-US" dirty="0"/>
              <a:t>These are supporting facts.</a:t>
            </a:r>
          </a:p>
          <a:p>
            <a:pPr lvl="0"/>
            <a:r>
              <a:rPr lang="en-US" dirty="0"/>
              <a:t>This is a main point</a:t>
            </a:r>
          </a:p>
          <a:p>
            <a:pPr lvl="1"/>
            <a:r>
              <a:rPr lang="en-US" dirty="0"/>
              <a:t>These are supporting facts.</a:t>
            </a:r>
          </a:p>
          <a:p>
            <a:pPr lvl="1"/>
            <a:r>
              <a:rPr lang="en-US" dirty="0"/>
              <a:t>These are supporting facts.</a:t>
            </a:r>
          </a:p>
        </p:txBody>
      </p:sp>
      <p:sp>
        <p:nvSpPr>
          <p:cNvPr id="12" name="Slide Number Placeholder 4">
            <a:extLst>
              <a:ext uri="{FF2B5EF4-FFF2-40B4-BE49-F238E27FC236}">
                <a16:creationId xmlns:a16="http://schemas.microsoft.com/office/drawing/2014/main" id="{3DB4AA98-AEB7-43A9-BFF1-ACB18F3D7090}"/>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dirty="0"/>
          </a:p>
        </p:txBody>
      </p:sp>
      <p:sp>
        <p:nvSpPr>
          <p:cNvPr id="13" name="Text Placeholder 21">
            <a:extLst>
              <a:ext uri="{FF2B5EF4-FFF2-40B4-BE49-F238E27FC236}">
                <a16:creationId xmlns:a16="http://schemas.microsoft.com/office/drawing/2014/main" id="{F42F6B6E-18F5-41CF-8CA7-240D22C4970A}"/>
              </a:ext>
            </a:extLst>
          </p:cNvPr>
          <p:cNvSpPr>
            <a:spLocks noGrp="1"/>
          </p:cNvSpPr>
          <p:nvPr>
            <p:ph type="body" sz="quarter" idx="14" hasCustomPrompt="1"/>
          </p:nvPr>
        </p:nvSpPr>
        <p:spPr>
          <a:xfrm>
            <a:off x="604730" y="1195855"/>
            <a:ext cx="10971185" cy="439737"/>
          </a:xfrm>
          <a:prstGeom prst="rect">
            <a:avLst/>
          </a:prstGeom>
        </p:spPr>
        <p:txBody>
          <a:bodyPr/>
          <a:lstStyle>
            <a:lvl1pPr marL="0" indent="0" algn="ctr">
              <a:buFontTx/>
              <a:buNone/>
              <a:defRPr sz="2400" b="0">
                <a:solidFill>
                  <a:schemeClr val="tx1">
                    <a:lumMod val="75000"/>
                    <a:lumOff val="25000"/>
                  </a:schemeClr>
                </a:solidFill>
                <a:latin typeface="Century Gothic" panose="020B0502020202020204" pitchFamily="34" charset="0"/>
              </a:defRPr>
            </a:lvl1pPr>
            <a:lvl2pPr marL="685800" marR="0" indent="-228600" algn="l" defTabSz="914400" rtl="0" eaLnBrk="1" fontAlgn="auto" latinLnBrk="0" hangingPunct="1">
              <a:lnSpc>
                <a:spcPct val="90000"/>
              </a:lnSpc>
              <a:spcBef>
                <a:spcPts val="500"/>
              </a:spcBef>
              <a:spcAft>
                <a:spcPts val="0"/>
              </a:spcAft>
              <a:buClr>
                <a:schemeClr val="accent5"/>
              </a:buClr>
              <a:buSzTx/>
              <a:buFont typeface="Wingdings" panose="05000000000000000000" pitchFamily="2" charset="2"/>
              <a:buChar char="§"/>
              <a:tabLst/>
              <a:defRPr sz="1800">
                <a:solidFill>
                  <a:schemeClr val="bg1">
                    <a:lumMod val="75000"/>
                  </a:schemeClr>
                </a:solidFill>
              </a:defRPr>
            </a:lvl2pPr>
            <a:lvl3pPr>
              <a:defRPr sz="1800"/>
            </a:lvl3pPr>
            <a:lvl4pPr>
              <a:defRPr sz="1800"/>
            </a:lvl4pPr>
            <a:lvl5pPr>
              <a:defRPr sz="1800"/>
            </a:lvl5pPr>
          </a:lstStyle>
          <a:p>
            <a:pPr lvl="0"/>
            <a:r>
              <a:rPr lang="en-US" dirty="0"/>
              <a:t>Subtitle can go here</a:t>
            </a:r>
          </a:p>
        </p:txBody>
      </p:sp>
    </p:spTree>
    <p:extLst>
      <p:ext uri="{BB962C8B-B14F-4D97-AF65-F5344CB8AC3E}">
        <p14:creationId xmlns:p14="http://schemas.microsoft.com/office/powerpoint/2010/main" val="921383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Slide_blue_subhea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DE26F1-2C19-284A-B930-1D0FE35B8AB2}"/>
              </a:ext>
            </a:extLst>
          </p:cNvPr>
          <p:cNvSpPr/>
          <p:nvPr userDrawn="1"/>
        </p:nvSpPr>
        <p:spPr>
          <a:xfrm>
            <a:off x="604730" y="1150700"/>
            <a:ext cx="10982540" cy="4397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itle 1"/>
          <p:cNvSpPr>
            <a:spLocks noGrp="1"/>
          </p:cNvSpPr>
          <p:nvPr>
            <p:ph type="title" hasCustomPrompt="1"/>
          </p:nvPr>
        </p:nvSpPr>
        <p:spPr>
          <a:xfrm>
            <a:off x="604730" y="422511"/>
            <a:ext cx="10971185" cy="643927"/>
          </a:xfrm>
          <a:prstGeom prst="rect">
            <a:avLst/>
          </a:prstGeom>
        </p:spPr>
        <p:txBody>
          <a:bodyPr/>
          <a:lstStyle>
            <a:lvl1pPr algn="ctr">
              <a:defRPr sz="3600" b="1" baseline="0">
                <a:solidFill>
                  <a:schemeClr val="accent1"/>
                </a:solidFill>
                <a:latin typeface="Century Gothic" panose="020B0502020202020204" pitchFamily="34" charset="0"/>
              </a:defRPr>
            </a:lvl1pPr>
          </a:lstStyle>
          <a:p>
            <a:r>
              <a:rPr lang="en-US" dirty="0"/>
              <a:t>Title Goes Here</a:t>
            </a:r>
          </a:p>
        </p:txBody>
      </p:sp>
      <p:sp>
        <p:nvSpPr>
          <p:cNvPr id="7" name="Text Placeholder 21">
            <a:extLst>
              <a:ext uri="{FF2B5EF4-FFF2-40B4-BE49-F238E27FC236}">
                <a16:creationId xmlns:a16="http://schemas.microsoft.com/office/drawing/2014/main" id="{3D7D07D4-7F71-45D8-8C14-AD2B394E23C0}"/>
              </a:ext>
            </a:extLst>
          </p:cNvPr>
          <p:cNvSpPr>
            <a:spLocks noGrp="1"/>
          </p:cNvSpPr>
          <p:nvPr>
            <p:ph type="body" sz="quarter" idx="15" hasCustomPrompt="1"/>
          </p:nvPr>
        </p:nvSpPr>
        <p:spPr>
          <a:xfrm>
            <a:off x="662185" y="1863865"/>
            <a:ext cx="10913729" cy="4196467"/>
          </a:xfrm>
          <a:prstGeom prst="rect">
            <a:avLst/>
          </a:prstGeom>
        </p:spPr>
        <p:txBody>
          <a:bodyPr/>
          <a:lstStyle>
            <a:lvl1pPr marL="0" indent="0">
              <a:lnSpc>
                <a:spcPct val="100000"/>
              </a:lnSpc>
              <a:buFontTx/>
              <a:buNone/>
              <a:defRPr sz="2400" b="0">
                <a:solidFill>
                  <a:schemeClr val="tx1">
                    <a:lumMod val="75000"/>
                    <a:lumOff val="25000"/>
                  </a:schemeClr>
                </a:solidFill>
              </a:defRPr>
            </a:lvl1pPr>
            <a:lvl2pPr marL="685800" marR="0" indent="-228600" algn="l" defTabSz="914400" rtl="0" eaLnBrk="1" fontAlgn="auto" latinLnBrk="0" hangingPunct="1">
              <a:lnSpc>
                <a:spcPct val="100000"/>
              </a:lnSpc>
              <a:spcBef>
                <a:spcPts val="500"/>
              </a:spcBef>
              <a:spcAft>
                <a:spcPts val="0"/>
              </a:spcAft>
              <a:buClr>
                <a:schemeClr val="accent1">
                  <a:lumMod val="60000"/>
                  <a:lumOff val="40000"/>
                </a:schemeClr>
              </a:buClr>
              <a:buSzTx/>
              <a:buFont typeface="Wingdings" panose="05000000000000000000" pitchFamily="2" charset="2"/>
              <a:buChar char="§"/>
              <a:tabLst/>
              <a:defRPr sz="2400">
                <a:solidFill>
                  <a:schemeClr val="tx1">
                    <a:lumMod val="75000"/>
                    <a:lumOff val="25000"/>
                  </a:schemeClr>
                </a:solidFill>
              </a:defRPr>
            </a:lvl2pPr>
            <a:lvl3pPr>
              <a:defRPr sz="1800"/>
            </a:lvl3pPr>
            <a:lvl4pPr>
              <a:defRPr sz="1800"/>
            </a:lvl4pPr>
            <a:lvl5pPr>
              <a:defRPr sz="1800"/>
            </a:lvl5pPr>
          </a:lstStyle>
          <a:p>
            <a:pPr lvl="0"/>
            <a:r>
              <a:rPr lang="en-US" dirty="0"/>
              <a:t>This is a main point</a:t>
            </a:r>
          </a:p>
          <a:p>
            <a:pPr lvl="1"/>
            <a:r>
              <a:rPr lang="en-US" dirty="0"/>
              <a:t>These are supporting facts.</a:t>
            </a:r>
          </a:p>
          <a:p>
            <a:pPr lvl="1"/>
            <a:r>
              <a:rPr lang="en-US" dirty="0"/>
              <a:t>These are supporting facts.</a:t>
            </a:r>
          </a:p>
          <a:p>
            <a:pPr lvl="0"/>
            <a:r>
              <a:rPr lang="en-US" dirty="0"/>
              <a:t>This is a main point</a:t>
            </a:r>
          </a:p>
          <a:p>
            <a:pPr lvl="1"/>
            <a:r>
              <a:rPr lang="en-US" dirty="0"/>
              <a:t>These are supporting facts.</a:t>
            </a:r>
          </a:p>
          <a:p>
            <a:pPr lvl="1"/>
            <a:r>
              <a:rPr lang="en-US" dirty="0"/>
              <a:t>These are supporting facts.</a:t>
            </a:r>
          </a:p>
          <a:p>
            <a:pPr lvl="0"/>
            <a:r>
              <a:rPr lang="en-US" dirty="0"/>
              <a:t>This is a main point</a:t>
            </a:r>
          </a:p>
          <a:p>
            <a:pPr lvl="1"/>
            <a:r>
              <a:rPr lang="en-US" dirty="0"/>
              <a:t>These are supporting facts.</a:t>
            </a:r>
          </a:p>
          <a:p>
            <a:pPr lvl="1"/>
            <a:r>
              <a:rPr lang="en-US" dirty="0"/>
              <a:t>These are supporting facts.</a:t>
            </a:r>
          </a:p>
        </p:txBody>
      </p:sp>
      <p:sp>
        <p:nvSpPr>
          <p:cNvPr id="9" name="Text Placeholder 21">
            <a:extLst>
              <a:ext uri="{FF2B5EF4-FFF2-40B4-BE49-F238E27FC236}">
                <a16:creationId xmlns:a16="http://schemas.microsoft.com/office/drawing/2014/main" id="{F6008662-4F3F-4FEE-A2A0-B23B6DA8F47F}"/>
              </a:ext>
            </a:extLst>
          </p:cNvPr>
          <p:cNvSpPr>
            <a:spLocks noGrp="1"/>
          </p:cNvSpPr>
          <p:nvPr>
            <p:ph type="body" sz="quarter" idx="13" hasCustomPrompt="1"/>
          </p:nvPr>
        </p:nvSpPr>
        <p:spPr>
          <a:xfrm>
            <a:off x="604730" y="1149675"/>
            <a:ext cx="10971185" cy="439737"/>
          </a:xfrm>
          <a:prstGeom prst="rect">
            <a:avLst/>
          </a:prstGeom>
        </p:spPr>
        <p:txBody>
          <a:bodyPr/>
          <a:lstStyle>
            <a:lvl1pPr marL="0" indent="0" algn="ctr">
              <a:buFontTx/>
              <a:buNone/>
              <a:defRPr sz="2400" b="0">
                <a:solidFill>
                  <a:schemeClr val="bg1"/>
                </a:solidFill>
                <a:latin typeface="Century Gothic" panose="020B0502020202020204" pitchFamily="34" charset="0"/>
              </a:defRPr>
            </a:lvl1pPr>
            <a:lvl2pPr marL="685800" marR="0" indent="-228600" algn="l" defTabSz="914400" rtl="0" eaLnBrk="1" fontAlgn="auto" latinLnBrk="0" hangingPunct="1">
              <a:lnSpc>
                <a:spcPct val="90000"/>
              </a:lnSpc>
              <a:spcBef>
                <a:spcPts val="500"/>
              </a:spcBef>
              <a:spcAft>
                <a:spcPts val="0"/>
              </a:spcAft>
              <a:buClr>
                <a:schemeClr val="accent5"/>
              </a:buClr>
              <a:buSzTx/>
              <a:buFont typeface="Wingdings" panose="05000000000000000000" pitchFamily="2" charset="2"/>
              <a:buChar char="§"/>
              <a:tabLst/>
              <a:defRPr sz="1800">
                <a:solidFill>
                  <a:schemeClr val="bg1">
                    <a:lumMod val="75000"/>
                  </a:schemeClr>
                </a:solidFill>
              </a:defRPr>
            </a:lvl2pPr>
            <a:lvl3pPr>
              <a:defRPr sz="1800"/>
            </a:lvl3pPr>
            <a:lvl4pPr>
              <a:defRPr sz="1800"/>
            </a:lvl4pPr>
            <a:lvl5pPr>
              <a:defRPr sz="1800"/>
            </a:lvl5pPr>
          </a:lstStyle>
          <a:p>
            <a:pPr lvl="0"/>
            <a:r>
              <a:rPr lang="en-US" dirty="0"/>
              <a:t>Subtitle can go here</a:t>
            </a:r>
          </a:p>
        </p:txBody>
      </p:sp>
      <p:sp>
        <p:nvSpPr>
          <p:cNvPr id="12" name="Slide Number Placeholder 4">
            <a:extLst>
              <a:ext uri="{FF2B5EF4-FFF2-40B4-BE49-F238E27FC236}">
                <a16:creationId xmlns:a16="http://schemas.microsoft.com/office/drawing/2014/main" id="{20C1216C-6E40-4474-B1D0-A0EEF80B020D}"/>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dirty="0"/>
          </a:p>
        </p:txBody>
      </p:sp>
    </p:spTree>
    <p:extLst>
      <p:ext uri="{BB962C8B-B14F-4D97-AF65-F5344CB8AC3E}">
        <p14:creationId xmlns:p14="http://schemas.microsoft.com/office/powerpoint/2010/main" val="183507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_Slide_Featured_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57EA12-7174-4C03-8819-C68AC643F258}"/>
              </a:ext>
            </a:extLst>
          </p:cNvPr>
          <p:cNvSpPr/>
          <p:nvPr userDrawn="1"/>
        </p:nvSpPr>
        <p:spPr>
          <a:xfrm>
            <a:off x="0" y="2924665"/>
            <a:ext cx="5098473" cy="4397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84485378-78C5-46B1-98A2-8C83B0350C94}"/>
              </a:ext>
            </a:extLst>
          </p:cNvPr>
          <p:cNvSpPr>
            <a:spLocks noGrp="1"/>
          </p:cNvSpPr>
          <p:nvPr>
            <p:ph type="title" hasCustomPrompt="1"/>
          </p:nvPr>
        </p:nvSpPr>
        <p:spPr>
          <a:xfrm>
            <a:off x="604730" y="1071418"/>
            <a:ext cx="4493743" cy="1828520"/>
          </a:xfrm>
          <a:prstGeom prst="rect">
            <a:avLst/>
          </a:prstGeom>
        </p:spPr>
        <p:txBody>
          <a:bodyPr anchor="b" anchorCtr="0"/>
          <a:lstStyle>
            <a:lvl1pPr>
              <a:defRPr sz="3600" b="1" baseline="0">
                <a:solidFill>
                  <a:schemeClr val="accent1"/>
                </a:solidFill>
                <a:latin typeface="Century Gothic" panose="020B0502020202020204" pitchFamily="34" charset="0"/>
              </a:defRPr>
            </a:lvl1pPr>
          </a:lstStyle>
          <a:p>
            <a:r>
              <a:rPr lang="en-US" dirty="0"/>
              <a:t>Title here</a:t>
            </a:r>
          </a:p>
        </p:txBody>
      </p:sp>
      <p:sp>
        <p:nvSpPr>
          <p:cNvPr id="6" name="Text Placeholder 21">
            <a:extLst>
              <a:ext uri="{FF2B5EF4-FFF2-40B4-BE49-F238E27FC236}">
                <a16:creationId xmlns:a16="http://schemas.microsoft.com/office/drawing/2014/main" id="{B508E3AB-4882-4431-9846-DB07C4216E76}"/>
              </a:ext>
            </a:extLst>
          </p:cNvPr>
          <p:cNvSpPr>
            <a:spLocks noGrp="1"/>
          </p:cNvSpPr>
          <p:nvPr>
            <p:ph type="body" sz="quarter" idx="13" hasCustomPrompt="1"/>
          </p:nvPr>
        </p:nvSpPr>
        <p:spPr>
          <a:xfrm>
            <a:off x="662186" y="3519229"/>
            <a:ext cx="4436287" cy="2541103"/>
          </a:xfrm>
          <a:prstGeom prst="rect">
            <a:avLst/>
          </a:prstGeom>
        </p:spPr>
        <p:txBody>
          <a:bodyPr/>
          <a:lstStyle>
            <a:lvl1pPr marL="0" indent="0">
              <a:lnSpc>
                <a:spcPct val="100000"/>
              </a:lnSpc>
              <a:buFontTx/>
              <a:buNone/>
              <a:defRPr sz="2000" b="0">
                <a:solidFill>
                  <a:schemeClr val="tx1">
                    <a:lumMod val="75000"/>
                    <a:lumOff val="25000"/>
                  </a:schemeClr>
                </a:solidFill>
              </a:defRPr>
            </a:lvl1pPr>
            <a:lvl2pPr marL="685800" marR="0" indent="-228600" algn="l" defTabSz="914400" rtl="0" eaLnBrk="1" fontAlgn="auto" latinLnBrk="0" hangingPunct="1">
              <a:lnSpc>
                <a:spcPct val="100000"/>
              </a:lnSpc>
              <a:spcBef>
                <a:spcPts val="500"/>
              </a:spcBef>
              <a:spcAft>
                <a:spcPts val="0"/>
              </a:spcAft>
              <a:buClr>
                <a:schemeClr val="accent1">
                  <a:lumMod val="60000"/>
                  <a:lumOff val="40000"/>
                </a:schemeClr>
              </a:buClr>
              <a:buSzTx/>
              <a:buFont typeface="Wingdings" panose="05000000000000000000" pitchFamily="2" charset="2"/>
              <a:buChar char="§"/>
              <a:tabLst/>
              <a:defRPr sz="2000">
                <a:solidFill>
                  <a:schemeClr val="tx1">
                    <a:lumMod val="75000"/>
                    <a:lumOff val="25000"/>
                  </a:schemeClr>
                </a:solidFill>
              </a:defRPr>
            </a:lvl2pPr>
            <a:lvl3pPr>
              <a:defRPr sz="1800"/>
            </a:lvl3pPr>
            <a:lvl4pPr>
              <a:defRPr sz="1800"/>
            </a:lvl4pPr>
            <a:lvl5pPr>
              <a:defRPr sz="1800"/>
            </a:lvl5pPr>
          </a:lstStyle>
          <a:p>
            <a:pPr lvl="0"/>
            <a:r>
              <a:rPr lang="en-US" dirty="0"/>
              <a:t>This is a main point</a:t>
            </a:r>
          </a:p>
          <a:p>
            <a:pPr lvl="1"/>
            <a:r>
              <a:rPr lang="en-US" dirty="0"/>
              <a:t>These are supporting facts.</a:t>
            </a:r>
          </a:p>
          <a:p>
            <a:pPr lvl="1"/>
            <a:r>
              <a:rPr lang="en-US" dirty="0"/>
              <a:t>These are supporting facts.</a:t>
            </a:r>
          </a:p>
          <a:p>
            <a:pPr lvl="0"/>
            <a:r>
              <a:rPr lang="en-US" dirty="0"/>
              <a:t>This is a main point</a:t>
            </a:r>
          </a:p>
          <a:p>
            <a:pPr lvl="1"/>
            <a:r>
              <a:rPr lang="en-US" dirty="0"/>
              <a:t>These are supporting facts.</a:t>
            </a:r>
          </a:p>
          <a:p>
            <a:pPr lvl="1"/>
            <a:r>
              <a:rPr lang="en-US" dirty="0"/>
              <a:t>These are supporting facts.</a:t>
            </a:r>
          </a:p>
        </p:txBody>
      </p:sp>
      <p:sp>
        <p:nvSpPr>
          <p:cNvPr id="9" name="Text Placeholder 21">
            <a:extLst>
              <a:ext uri="{FF2B5EF4-FFF2-40B4-BE49-F238E27FC236}">
                <a16:creationId xmlns:a16="http://schemas.microsoft.com/office/drawing/2014/main" id="{BE675827-69BC-485C-9764-CEEB886CB80B}"/>
              </a:ext>
            </a:extLst>
          </p:cNvPr>
          <p:cNvSpPr>
            <a:spLocks noGrp="1"/>
          </p:cNvSpPr>
          <p:nvPr>
            <p:ph type="body" sz="quarter" idx="14" hasCustomPrompt="1"/>
          </p:nvPr>
        </p:nvSpPr>
        <p:spPr>
          <a:xfrm>
            <a:off x="604730" y="2924665"/>
            <a:ext cx="4392143" cy="439737"/>
          </a:xfrm>
          <a:prstGeom prst="rect">
            <a:avLst/>
          </a:prstGeom>
        </p:spPr>
        <p:txBody>
          <a:bodyPr/>
          <a:lstStyle>
            <a:lvl1pPr marL="0" indent="0">
              <a:buFontTx/>
              <a:buNone/>
              <a:defRPr sz="2400" b="0">
                <a:solidFill>
                  <a:schemeClr val="bg1"/>
                </a:solidFill>
                <a:latin typeface="Century Gothic" panose="020B0502020202020204" pitchFamily="34" charset="0"/>
              </a:defRPr>
            </a:lvl1pPr>
            <a:lvl2pPr marL="685800" marR="0" indent="-228600" algn="l" defTabSz="914400" rtl="0" eaLnBrk="1" fontAlgn="auto" latinLnBrk="0" hangingPunct="1">
              <a:lnSpc>
                <a:spcPct val="90000"/>
              </a:lnSpc>
              <a:spcBef>
                <a:spcPts val="500"/>
              </a:spcBef>
              <a:spcAft>
                <a:spcPts val="0"/>
              </a:spcAft>
              <a:buClr>
                <a:schemeClr val="accent5"/>
              </a:buClr>
              <a:buSzTx/>
              <a:buFont typeface="Wingdings" panose="05000000000000000000" pitchFamily="2" charset="2"/>
              <a:buChar char="§"/>
              <a:tabLst/>
              <a:defRPr sz="1800">
                <a:solidFill>
                  <a:schemeClr val="bg1">
                    <a:lumMod val="75000"/>
                  </a:schemeClr>
                </a:solidFill>
              </a:defRPr>
            </a:lvl2pPr>
            <a:lvl3pPr>
              <a:defRPr sz="1800"/>
            </a:lvl3pPr>
            <a:lvl4pPr>
              <a:defRPr sz="1800"/>
            </a:lvl4pPr>
            <a:lvl5pPr>
              <a:defRPr sz="1800"/>
            </a:lvl5pPr>
          </a:lstStyle>
          <a:p>
            <a:pPr lvl="0"/>
            <a:r>
              <a:rPr lang="en-US" dirty="0"/>
              <a:t>Subtitle can go here</a:t>
            </a:r>
          </a:p>
        </p:txBody>
      </p:sp>
      <p:sp>
        <p:nvSpPr>
          <p:cNvPr id="11" name="Slide Number Placeholder 4">
            <a:extLst>
              <a:ext uri="{FF2B5EF4-FFF2-40B4-BE49-F238E27FC236}">
                <a16:creationId xmlns:a16="http://schemas.microsoft.com/office/drawing/2014/main" id="{46480F67-49B2-49F6-A8B5-DBA0D118BE3C}"/>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dirty="0"/>
          </a:p>
        </p:txBody>
      </p:sp>
    </p:spTree>
    <p:extLst>
      <p:ext uri="{BB962C8B-B14F-4D97-AF65-F5344CB8AC3E}">
        <p14:creationId xmlns:p14="http://schemas.microsoft.com/office/powerpoint/2010/main" val="33947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7021BDDC-0F3F-4B6E-BD4C-612F0B86FF0C}"/>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dirty="0"/>
          </a:p>
        </p:txBody>
      </p:sp>
      <p:sp>
        <p:nvSpPr>
          <p:cNvPr id="3" name="Title 1">
            <a:extLst>
              <a:ext uri="{FF2B5EF4-FFF2-40B4-BE49-F238E27FC236}">
                <a16:creationId xmlns:a16="http://schemas.microsoft.com/office/drawing/2014/main" id="{61C23EB6-E585-47EB-AAA2-D8A4E00BFC03}"/>
              </a:ext>
            </a:extLst>
          </p:cNvPr>
          <p:cNvSpPr>
            <a:spLocks noGrp="1"/>
          </p:cNvSpPr>
          <p:nvPr>
            <p:ph type="title" hasCustomPrompt="1"/>
          </p:nvPr>
        </p:nvSpPr>
        <p:spPr>
          <a:xfrm>
            <a:off x="604730" y="422511"/>
            <a:ext cx="10971185" cy="643927"/>
          </a:xfrm>
          <a:prstGeom prst="rect">
            <a:avLst/>
          </a:prstGeom>
        </p:spPr>
        <p:txBody>
          <a:bodyPr/>
          <a:lstStyle>
            <a:lvl1pPr algn="ctr">
              <a:defRPr sz="3600" b="1" baseline="0">
                <a:solidFill>
                  <a:schemeClr val="accent1"/>
                </a:solidFill>
                <a:latin typeface="Century Gothic" panose="020B0502020202020204" pitchFamily="34" charset="0"/>
              </a:defRPr>
            </a:lvl1pPr>
          </a:lstStyle>
          <a:p>
            <a:r>
              <a:rPr lang="en-US" dirty="0"/>
              <a:t>Title Goes Here</a:t>
            </a:r>
          </a:p>
        </p:txBody>
      </p:sp>
    </p:spTree>
    <p:extLst>
      <p:ext uri="{BB962C8B-B14F-4D97-AF65-F5344CB8AC3E}">
        <p14:creationId xmlns:p14="http://schemas.microsoft.com/office/powerpoint/2010/main" val="426693656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5.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7.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810606-FE20-44B2-AA4D-2073FC2013D2}"/>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9817162"/>
      </p:ext>
    </p:extLst>
  </p:cSld>
  <p:clrMap bg1="lt1" tx1="dk1" bg2="lt2" tx2="dk2" accent1="accent1" accent2="accent2" accent3="accent3" accent4="accent4" accent5="accent5" accent6="accent6" hlink="hlink" folHlink="folHlink"/>
  <p:sldLayoutIdLst>
    <p:sldLayoutId id="214748374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810606-FE20-44B2-AA4D-2073FC2013D2}"/>
              </a:ext>
            </a:extLst>
          </p:cNvPr>
          <p:cNvSpPr/>
          <p:nvPr userDrawn="1"/>
        </p:nvSpPr>
        <p:spPr>
          <a:xfrm>
            <a:off x="0" y="0"/>
            <a:ext cx="12192000" cy="46101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3885088"/>
      </p:ext>
    </p:extLst>
  </p:cSld>
  <p:clrMap bg1="lt1" tx1="dk1" bg2="lt2" tx2="dk2" accent1="accent1" accent2="accent2" accent3="accent3" accent4="accent4" accent5="accent5" accent6="accent6" hlink="hlink" folHlink="folHlink"/>
  <p:sldLayoutIdLst>
    <p:sldLayoutId id="214748374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8B3159-2973-4465-871C-997A1C41D729}"/>
              </a:ext>
            </a:extLst>
          </p:cNvPr>
          <p:cNvSpPr/>
          <p:nvPr userDrawn="1"/>
        </p:nvSpPr>
        <p:spPr>
          <a:xfrm>
            <a:off x="0" y="-25381"/>
            <a:ext cx="12192000" cy="11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F65C155D-C2F5-4199-ABB5-A52F772F500D}"/>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dirty="0"/>
          </a:p>
        </p:txBody>
      </p:sp>
    </p:spTree>
    <p:extLst>
      <p:ext uri="{BB962C8B-B14F-4D97-AF65-F5344CB8AC3E}">
        <p14:creationId xmlns:p14="http://schemas.microsoft.com/office/powerpoint/2010/main" val="1926028358"/>
      </p:ext>
    </p:extLst>
  </p:cSld>
  <p:clrMap bg1="lt1" tx1="dk1" bg2="lt2" tx2="dk2" accent1="accent1" accent2="accent2" accent3="accent3" accent4="accent4" accent5="accent5" accent6="accent6" hlink="hlink" folHlink="folHlink"/>
  <p:sldLayoutIdLst>
    <p:sldLayoutId id="2147483707" r:id="rId1"/>
    <p:sldLayoutId id="2147483773" r:id="rId2"/>
    <p:sldLayoutId id="2147483745" r:id="rId3"/>
    <p:sldLayoutId id="2147483767" r:id="rId4"/>
    <p:sldLayoutId id="2147483705" r:id="rId5"/>
    <p:sldLayoutId id="2147483704" r:id="rId6"/>
    <p:sldLayoutId id="2147483757" r:id="rId7"/>
    <p:sldLayoutId id="2147483782" r:id="rId8"/>
    <p:sldLayoutId id="2147483801" r:id="rId9"/>
    <p:sldLayoutId id="2147483802"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5D3AA6-3E93-47AD-9D76-76825D45B991}"/>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93AA9-B36A-464F-A932-CC88177EB3C1}" type="slidenum">
              <a:rPr lang="en-US" smtClean="0"/>
              <a:t>‹#›</a:t>
            </a:fld>
            <a:endParaRPr lang="en-US" dirty="0"/>
          </a:p>
        </p:txBody>
      </p:sp>
    </p:spTree>
    <p:extLst>
      <p:ext uri="{BB962C8B-B14F-4D97-AF65-F5344CB8AC3E}">
        <p14:creationId xmlns:p14="http://schemas.microsoft.com/office/powerpoint/2010/main" val="404647721"/>
      </p:ext>
    </p:extLst>
  </p:cSld>
  <p:clrMap bg1="lt1" tx1="dk1" bg2="lt2" tx2="dk2" accent1="accent1" accent2="accent2" accent3="accent3" accent4="accent4" accent5="accent5" accent6="accent6" hlink="hlink" folHlink="folHlink"/>
  <p:sldLayoutIdLst>
    <p:sldLayoutId id="2147483765" r:id="rId1"/>
    <p:sldLayoutId id="2147483771" r:id="rId2"/>
    <p:sldLayoutId id="2147483768" r:id="rId3"/>
    <p:sldLayoutId id="2147483766" r:id="rId4"/>
    <p:sldLayoutId id="2147483769" r:id="rId5"/>
    <p:sldLayoutId id="2147483770"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514950"/>
      </p:ext>
    </p:extLst>
  </p:cSld>
  <p:clrMap bg1="lt1" tx1="dk1" bg2="lt2" tx2="dk2" accent1="accent1" accent2="accent2" accent3="accent3" accent4="accent4" accent5="accent5" accent6="accent6" hlink="hlink" folHlink="folHlink"/>
  <p:sldLayoutIdLst>
    <p:sldLayoutId id="2147483756" r:id="rId1"/>
    <p:sldLayoutId id="2147483755" r:id="rId2"/>
    <p:sldLayoutId id="2147483754" r:id="rId3"/>
    <p:sldLayoutId id="2147483772" r:id="rId4"/>
    <p:sldLayoutId id="2147483774"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8B3159-2973-4465-871C-997A1C41D729}"/>
              </a:ext>
            </a:extLst>
          </p:cNvPr>
          <p:cNvSpPr/>
          <p:nvPr userDrawn="1"/>
        </p:nvSpPr>
        <p:spPr>
          <a:xfrm>
            <a:off x="0" y="-25381"/>
            <a:ext cx="12192000" cy="11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65C155D-C2F5-4199-ABB5-A52F772F500D}"/>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2FDE-EB22-453B-9CDD-747AD1B69E97}" type="slidenum">
              <a:rPr lang="en-US" smtClean="0"/>
              <a:t>‹#›</a:t>
            </a:fld>
            <a:endParaRPr lang="en-US"/>
          </a:p>
        </p:txBody>
      </p:sp>
    </p:spTree>
    <p:extLst>
      <p:ext uri="{BB962C8B-B14F-4D97-AF65-F5344CB8AC3E}">
        <p14:creationId xmlns:p14="http://schemas.microsoft.com/office/powerpoint/2010/main" val="366586545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5D3AA6-3E93-47AD-9D76-76825D45B991}"/>
              </a:ext>
            </a:extLst>
          </p:cNvPr>
          <p:cNvSpPr>
            <a:spLocks noGrp="1"/>
          </p:cNvSpPr>
          <p:nvPr>
            <p:ph type="sldNum" sz="quarter" idx="4"/>
          </p:nvPr>
        </p:nvSpPr>
        <p:spPr>
          <a:xfrm>
            <a:off x="896229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93AA9-B36A-464F-A932-CC88177EB3C1}" type="slidenum">
              <a:rPr lang="en-US" smtClean="0"/>
              <a:t>‹#›</a:t>
            </a:fld>
            <a:endParaRPr lang="en-US"/>
          </a:p>
        </p:txBody>
      </p:sp>
    </p:spTree>
    <p:extLst>
      <p:ext uri="{BB962C8B-B14F-4D97-AF65-F5344CB8AC3E}">
        <p14:creationId xmlns:p14="http://schemas.microsoft.com/office/powerpoint/2010/main" val="173218408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bac@houstontx.gov"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iagram, engineering drawing&#10;&#10;Description automatically generated">
            <a:extLst>
              <a:ext uri="{FF2B5EF4-FFF2-40B4-BE49-F238E27FC236}">
                <a16:creationId xmlns:a16="http://schemas.microsoft.com/office/drawing/2014/main" id="{8BB8C861-7C77-47EC-93C0-681F831AAB61}"/>
              </a:ext>
            </a:extLst>
          </p:cNvPr>
          <p:cNvPicPr>
            <a:picLocks noChangeAspect="1"/>
          </p:cNvPicPr>
          <p:nvPr/>
        </p:nvPicPr>
        <p:blipFill rotWithShape="1">
          <a:blip r:embed="rId2" cstate="screen">
            <a:alphaModFix amt="12000"/>
            <a:extLst>
              <a:ext uri="{28A0092B-C50C-407E-A947-70E740481C1C}">
                <a14:useLocalDpi xmlns:a14="http://schemas.microsoft.com/office/drawing/2010/main"/>
              </a:ext>
            </a:extLst>
          </a:blip>
          <a:srcRect r="-305" b="11564"/>
          <a:stretch/>
        </p:blipFill>
        <p:spPr>
          <a:xfrm>
            <a:off x="0" y="0"/>
            <a:ext cx="12229147" cy="3930978"/>
          </a:xfrm>
          <a:prstGeom prst="rect">
            <a:avLst/>
          </a:prstGeom>
        </p:spPr>
      </p:pic>
      <p:sp>
        <p:nvSpPr>
          <p:cNvPr id="7" name="Text Placeholder 6">
            <a:extLst>
              <a:ext uri="{FF2B5EF4-FFF2-40B4-BE49-F238E27FC236}">
                <a16:creationId xmlns:a16="http://schemas.microsoft.com/office/drawing/2014/main" id="{39445146-E1A0-4F6F-A2D4-F2D573BFD915}"/>
              </a:ext>
            </a:extLst>
          </p:cNvPr>
          <p:cNvSpPr>
            <a:spLocks noGrp="1"/>
          </p:cNvSpPr>
          <p:nvPr>
            <p:ph type="body" sz="quarter" idx="4294967295"/>
          </p:nvPr>
        </p:nvSpPr>
        <p:spPr>
          <a:xfrm>
            <a:off x="572278" y="4083380"/>
            <a:ext cx="11047443" cy="577862"/>
          </a:xfrm>
          <a:prstGeom prst="rect">
            <a:avLst/>
          </a:prstGeom>
        </p:spPr>
        <p:txBody>
          <a:bodyPr/>
          <a:lstStyle/>
          <a:p>
            <a:pPr marL="0" indent="0" algn="ctr">
              <a:buNone/>
            </a:pPr>
            <a:r>
              <a:rPr lang="en-US" sz="1800" dirty="0">
                <a:solidFill>
                  <a:schemeClr val="bg1">
                    <a:lumMod val="75000"/>
                  </a:schemeClr>
                </a:solidFill>
                <a:latin typeface="Arial" panose="020B0604020202020204" pitchFamily="34" charset="0"/>
                <a:cs typeface="Arial" panose="020B0604020202020204" pitchFamily="34" charset="0"/>
              </a:rPr>
              <a:t>February 26, 2025</a:t>
            </a:r>
          </a:p>
        </p:txBody>
      </p:sp>
      <p:sp>
        <p:nvSpPr>
          <p:cNvPr id="13" name="Title 4">
            <a:extLst>
              <a:ext uri="{FF2B5EF4-FFF2-40B4-BE49-F238E27FC236}">
                <a16:creationId xmlns:a16="http://schemas.microsoft.com/office/drawing/2014/main" id="{801B67EA-4EF4-45B8-AE38-6D1A7EB543DB}"/>
              </a:ext>
            </a:extLst>
          </p:cNvPr>
          <p:cNvSpPr txBox="1">
            <a:spLocks/>
          </p:cNvSpPr>
          <p:nvPr/>
        </p:nvSpPr>
        <p:spPr>
          <a:xfrm>
            <a:off x="581089" y="923734"/>
            <a:ext cx="11047444" cy="1933160"/>
          </a:xfrm>
          <a:prstGeom prst="rect">
            <a:avLst/>
          </a:prstGeom>
        </p:spPr>
        <p:txBody>
          <a:bodyPr anchor="b" anchorCtr="0"/>
          <a:lstStyle>
            <a:lvl1pPr algn="l" defTabSz="914400" rtl="0" eaLnBrk="1" latinLnBrk="0" hangingPunct="1">
              <a:lnSpc>
                <a:spcPct val="90000"/>
              </a:lnSpc>
              <a:spcBef>
                <a:spcPct val="0"/>
              </a:spcBef>
              <a:buNone/>
              <a:defRPr sz="5400" b="0" kern="1200" baseline="0">
                <a:solidFill>
                  <a:schemeClr val="bg1"/>
                </a:solidFill>
                <a:latin typeface="+mn-lt"/>
                <a:ea typeface="+mj-ea"/>
                <a:cs typeface="+mj-cs"/>
              </a:defRPr>
            </a:lvl1pPr>
          </a:lstStyle>
          <a:p>
            <a:pPr algn="ctr" fontAlgn="auto">
              <a:spcAft>
                <a:spcPts val="0"/>
              </a:spcAft>
            </a:pPr>
            <a:r>
              <a:rPr lang="en-US" sz="4800" b="1" dirty="0">
                <a:latin typeface="Century Gothic" panose="020B0502020202020204" pitchFamily="34" charset="0"/>
              </a:rPr>
              <a:t>Bicycle Advisory Committee</a:t>
            </a:r>
          </a:p>
        </p:txBody>
      </p:sp>
      <p:sp>
        <p:nvSpPr>
          <p:cNvPr id="14" name="Text Placeholder 5">
            <a:extLst>
              <a:ext uri="{FF2B5EF4-FFF2-40B4-BE49-F238E27FC236}">
                <a16:creationId xmlns:a16="http://schemas.microsoft.com/office/drawing/2014/main" id="{44BB7F11-1CDF-4921-883F-9D5E66AC4A3D}"/>
              </a:ext>
            </a:extLst>
          </p:cNvPr>
          <p:cNvSpPr txBox="1">
            <a:spLocks/>
          </p:cNvSpPr>
          <p:nvPr/>
        </p:nvSpPr>
        <p:spPr>
          <a:xfrm>
            <a:off x="581090" y="3167406"/>
            <a:ext cx="11047445" cy="669304"/>
          </a:xfrm>
          <a:prstGeom prst="rect">
            <a:avLst/>
          </a:prstGeom>
        </p:spPr>
        <p:txBody>
          <a:bodyPr/>
          <a:lstStyle>
            <a:lvl1pPr marL="0" indent="0" algn="l" defTabSz="914400" rtl="0" eaLnBrk="1" latinLnBrk="0" hangingPunct="1">
              <a:lnSpc>
                <a:spcPct val="90000"/>
              </a:lnSpc>
              <a:spcBef>
                <a:spcPts val="1000"/>
              </a:spcBef>
              <a:buFontTx/>
              <a:buNone/>
              <a:defRPr sz="3200" b="0" kern="1200">
                <a:solidFill>
                  <a:schemeClr val="bg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5"/>
              </a:buClr>
              <a:buSzTx/>
              <a:buFont typeface="Wingdings" panose="05000000000000000000" pitchFamily="2" charset="2"/>
              <a:buChar char="§"/>
              <a:tabLst/>
              <a:defRPr sz="1800" kern="1200">
                <a:solidFill>
                  <a:schemeClr val="bg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latin typeface="Century Gothic" panose="020B0502020202020204" pitchFamily="34" charset="0"/>
              </a:rPr>
              <a:t>Infrastructure Subcommittee</a:t>
            </a:r>
          </a:p>
        </p:txBody>
      </p:sp>
      <p:pic>
        <p:nvPicPr>
          <p:cNvPr id="17" name="Picture 16" descr="A picture containing text, sign&#10;&#10;Description automatically generated">
            <a:extLst>
              <a:ext uri="{FF2B5EF4-FFF2-40B4-BE49-F238E27FC236}">
                <a16:creationId xmlns:a16="http://schemas.microsoft.com/office/drawing/2014/main" id="{A8D5E53B-D702-4A0F-9938-EECDCFEEF8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4794" y="5377488"/>
            <a:ext cx="2499090" cy="1005840"/>
          </a:xfrm>
          <a:prstGeom prst="rect">
            <a:avLst/>
          </a:prstGeom>
        </p:spPr>
      </p:pic>
      <p:cxnSp>
        <p:nvCxnSpPr>
          <p:cNvPr id="8" name="Straight Connector 7">
            <a:extLst>
              <a:ext uri="{FF2B5EF4-FFF2-40B4-BE49-F238E27FC236}">
                <a16:creationId xmlns:a16="http://schemas.microsoft.com/office/drawing/2014/main" id="{2A4DAB61-578F-4F18-B187-247EC5C52BE8}"/>
              </a:ext>
            </a:extLst>
          </p:cNvPr>
          <p:cNvCxnSpPr>
            <a:cxnSpLocks/>
          </p:cNvCxnSpPr>
          <p:nvPr/>
        </p:nvCxnSpPr>
        <p:spPr>
          <a:xfrm>
            <a:off x="606490" y="2951163"/>
            <a:ext cx="11047445" cy="0"/>
          </a:xfrm>
          <a:prstGeom prst="line">
            <a:avLst/>
          </a:prstGeom>
          <a:ln w="38100">
            <a:solidFill>
              <a:srgbClr val="FFD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32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415600" y="283232"/>
            <a:ext cx="11360800" cy="1305725"/>
          </a:xfrm>
          <a:prstGeom prst="rect">
            <a:avLst/>
          </a:prstGeom>
        </p:spPr>
        <p:txBody>
          <a:bodyPr spcFirstLastPara="1" wrap="square" lIns="121900" tIns="121900" rIns="121900" bIns="121900" anchor="b" anchorCtr="0">
            <a:normAutofit/>
          </a:bodyPr>
          <a:lstStyle/>
          <a:p>
            <a:r>
              <a:rPr lang="en" dirty="0"/>
              <a:t>Antoine Sidepath</a:t>
            </a:r>
            <a:endParaRPr dirty="0"/>
          </a:p>
        </p:txBody>
      </p:sp>
      <p:sp>
        <p:nvSpPr>
          <p:cNvPr id="61" name="Google Shape;61;p14"/>
          <p:cNvSpPr txBox="1">
            <a:spLocks noGrp="1"/>
          </p:cNvSpPr>
          <p:nvPr>
            <p:ph type="subTitle" idx="1"/>
          </p:nvPr>
        </p:nvSpPr>
        <p:spPr>
          <a:xfrm>
            <a:off x="415600" y="5607633"/>
            <a:ext cx="11360800" cy="1056800"/>
          </a:xfrm>
          <a:prstGeom prst="rect">
            <a:avLst/>
          </a:prstGeom>
        </p:spPr>
        <p:txBody>
          <a:bodyPr spcFirstLastPara="1" wrap="square" lIns="121900" tIns="121900" rIns="121900" bIns="121900" anchor="t" anchorCtr="0">
            <a:normAutofit fontScale="55000" lnSpcReduction="20000"/>
          </a:bodyPr>
          <a:lstStyle/>
          <a:p>
            <a:pPr marL="0" indent="0"/>
            <a:r>
              <a:rPr lang="en" sz="6007" dirty="0"/>
              <a:t>Bryan Dotson for February 26, 2025 </a:t>
            </a:r>
            <a:endParaRPr sz="6007" dirty="0"/>
          </a:p>
          <a:p>
            <a:pPr marL="0" indent="0"/>
            <a:r>
              <a:rPr lang="en" sz="6007" dirty="0"/>
              <a:t>BAC Infrastructure Subcommittee</a:t>
            </a:r>
            <a:endParaRPr sz="6007" dirty="0"/>
          </a:p>
          <a:p>
            <a:pPr marL="0" indent="0" algn="l"/>
            <a:endParaRPr dirty="0"/>
          </a:p>
        </p:txBody>
      </p:sp>
      <p:pic>
        <p:nvPicPr>
          <p:cNvPr id="3" name="Picture 2">
            <a:extLst>
              <a:ext uri="{FF2B5EF4-FFF2-40B4-BE49-F238E27FC236}">
                <a16:creationId xmlns:a16="http://schemas.microsoft.com/office/drawing/2014/main" id="{D33A6EC2-B20C-8091-B548-8F1BAA008C1D}"/>
              </a:ext>
            </a:extLst>
          </p:cNvPr>
          <p:cNvPicPr>
            <a:picLocks noChangeAspect="1"/>
          </p:cNvPicPr>
          <p:nvPr/>
        </p:nvPicPr>
        <p:blipFill>
          <a:blip r:embed="rId3"/>
          <a:stretch>
            <a:fillRect/>
          </a:stretch>
        </p:blipFill>
        <p:spPr>
          <a:xfrm>
            <a:off x="797414" y="1588957"/>
            <a:ext cx="10597173" cy="3870683"/>
          </a:xfrm>
          <a:prstGeom prst="rect">
            <a:avLst/>
          </a:prstGeom>
        </p:spPr>
      </p:pic>
      <p:sp>
        <p:nvSpPr>
          <p:cNvPr id="4" name="TextBox 3">
            <a:extLst>
              <a:ext uri="{FF2B5EF4-FFF2-40B4-BE49-F238E27FC236}">
                <a16:creationId xmlns:a16="http://schemas.microsoft.com/office/drawing/2014/main" id="{F4B02030-C17A-C785-61D5-40F341DA7460}"/>
              </a:ext>
            </a:extLst>
          </p:cNvPr>
          <p:cNvSpPr txBox="1"/>
          <p:nvPr/>
        </p:nvSpPr>
        <p:spPr>
          <a:xfrm>
            <a:off x="2113785" y="4776601"/>
            <a:ext cx="6687087" cy="461665"/>
          </a:xfrm>
          <a:prstGeom prst="rect">
            <a:avLst/>
          </a:prstGeom>
          <a:noFill/>
        </p:spPr>
        <p:txBody>
          <a:bodyPr wrap="none" rtlCol="0">
            <a:spAutoFit/>
          </a:bodyPr>
          <a:lstStyle/>
          <a:p>
            <a:r>
              <a:rPr lang="en-US" sz="2400" i="1" dirty="0"/>
              <a:t>Invisible Bicycle Rider on </a:t>
            </a:r>
            <a:r>
              <a:rPr lang="en-US" sz="2400" i="1" dirty="0" err="1"/>
              <a:t>Brittmoore</a:t>
            </a:r>
            <a:r>
              <a:rPr lang="en-US" sz="2400" i="1" dirty="0"/>
              <a:t>.. Typical of area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15600" y="463453"/>
            <a:ext cx="11360800" cy="663433"/>
          </a:xfrm>
          <a:prstGeom prst="rect">
            <a:avLst/>
          </a:prstGeom>
        </p:spPr>
        <p:txBody>
          <a:bodyPr spcFirstLastPara="1" wrap="square" lIns="121900" tIns="121900" rIns="121900" bIns="121900" anchor="t" anchorCtr="0">
            <a:normAutofit fontScale="90000"/>
          </a:bodyPr>
          <a:lstStyle/>
          <a:p>
            <a:r>
              <a:rPr lang="en" dirty="0"/>
              <a:t>Recommendation for Antoine</a:t>
            </a:r>
            <a:endParaRPr dirty="0"/>
          </a:p>
        </p:txBody>
      </p:sp>
      <p:sp>
        <p:nvSpPr>
          <p:cNvPr id="67" name="Google Shape;67;p15"/>
          <p:cNvSpPr txBox="1">
            <a:spLocks noGrp="1"/>
          </p:cNvSpPr>
          <p:nvPr>
            <p:ph type="body" idx="1"/>
          </p:nvPr>
        </p:nvSpPr>
        <p:spPr>
          <a:xfrm>
            <a:off x="415600" y="1256800"/>
            <a:ext cx="4422800" cy="5450000"/>
          </a:xfrm>
          <a:prstGeom prst="rect">
            <a:avLst/>
          </a:prstGeom>
        </p:spPr>
        <p:txBody>
          <a:bodyPr spcFirstLastPara="1" wrap="square" lIns="121900" tIns="121900" rIns="121900" bIns="121900" anchor="t" anchorCtr="0">
            <a:noAutofit/>
          </a:bodyPr>
          <a:lstStyle/>
          <a:p>
            <a:pPr marL="0" indent="0">
              <a:buNone/>
            </a:pPr>
            <a:r>
              <a:rPr lang="en" sz="1600" b="1" dirty="0"/>
              <a:t>10’ sidepath, nominally on east side, retaining 6’ sidewalk on opposite side.</a:t>
            </a:r>
            <a:endParaRPr sz="1600" b="1" dirty="0"/>
          </a:p>
          <a:p>
            <a:pPr marL="0" indent="0">
              <a:spcBef>
                <a:spcPts val="1600"/>
              </a:spcBef>
              <a:buNone/>
            </a:pPr>
            <a:r>
              <a:rPr lang="en" sz="1600" dirty="0"/>
              <a:t>Successful model for residential section is S. Kirkwood. For commercial/apartments, Almeda. </a:t>
            </a:r>
            <a:endParaRPr sz="1600" dirty="0"/>
          </a:p>
          <a:p>
            <a:pPr marL="0" indent="0">
              <a:spcBef>
                <a:spcPts val="1600"/>
              </a:spcBef>
              <a:buNone/>
            </a:pPr>
            <a:r>
              <a:rPr lang="en" sz="1600" dirty="0"/>
              <a:t>About 12% of adjacent households (3300) do not have a motor vehicle.</a:t>
            </a:r>
            <a:endParaRPr sz="1600" dirty="0"/>
          </a:p>
          <a:p>
            <a:pPr marL="0" indent="0">
              <a:spcBef>
                <a:spcPts val="1600"/>
              </a:spcBef>
              <a:buNone/>
            </a:pPr>
            <a:r>
              <a:rPr lang="en" sz="1600" dirty="0"/>
              <a:t>Important local destinations are Eisenhower HS, Scarborough HS, Foodtown. Corridor for high-ridership Metro 85.</a:t>
            </a:r>
            <a:endParaRPr sz="1600" dirty="0"/>
          </a:p>
          <a:p>
            <a:pPr marL="0" indent="0">
              <a:spcBef>
                <a:spcPts val="1600"/>
              </a:spcBef>
              <a:spcAft>
                <a:spcPts val="1600"/>
              </a:spcAft>
              <a:buNone/>
            </a:pPr>
            <a:r>
              <a:rPr lang="en" sz="1600" dirty="0"/>
              <a:t>On Bike Plan: Regional connections now to White Oak Bayou Greenway, planned Vogel Creek Greenway, Spring Branch Trail, and potential alignments on Cole Creek and Brickhouse Gully.</a:t>
            </a:r>
            <a:endParaRPr sz="1600" dirty="0"/>
          </a:p>
        </p:txBody>
      </p:sp>
      <p:pic>
        <p:nvPicPr>
          <p:cNvPr id="68" name="Google Shape;68;p15"/>
          <p:cNvPicPr preferRelativeResize="0"/>
          <p:nvPr/>
        </p:nvPicPr>
        <p:blipFill>
          <a:blip r:embed="rId3">
            <a:alphaModFix/>
          </a:blip>
          <a:stretch>
            <a:fillRect/>
          </a:stretch>
        </p:blipFill>
        <p:spPr>
          <a:xfrm>
            <a:off x="5029700" y="1384800"/>
            <a:ext cx="6746715" cy="50946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grpSp>
        <p:nvGrpSpPr>
          <p:cNvPr id="2" name="Group 1">
            <a:extLst>
              <a:ext uri="{FF2B5EF4-FFF2-40B4-BE49-F238E27FC236}">
                <a16:creationId xmlns:a16="http://schemas.microsoft.com/office/drawing/2014/main" id="{1FAC1D11-E410-8DEF-A557-BE216AFFAE94}"/>
              </a:ext>
            </a:extLst>
          </p:cNvPr>
          <p:cNvGrpSpPr/>
          <p:nvPr/>
        </p:nvGrpSpPr>
        <p:grpSpPr>
          <a:xfrm>
            <a:off x="4542023" y="724651"/>
            <a:ext cx="7293435" cy="3294300"/>
            <a:chOff x="3406517" y="543488"/>
            <a:chExt cx="5470076" cy="2470725"/>
          </a:xfrm>
        </p:grpSpPr>
        <p:pic>
          <p:nvPicPr>
            <p:cNvPr id="73" name="Google Shape;73;p16"/>
            <p:cNvPicPr preferRelativeResize="0"/>
            <p:nvPr/>
          </p:nvPicPr>
          <p:blipFill>
            <a:blip r:embed="rId3">
              <a:alphaModFix/>
            </a:blip>
            <a:stretch>
              <a:fillRect/>
            </a:stretch>
          </p:blipFill>
          <p:spPr>
            <a:xfrm>
              <a:off x="3406517" y="543488"/>
              <a:ext cx="5470076" cy="2470725"/>
            </a:xfrm>
            <a:prstGeom prst="rect">
              <a:avLst/>
            </a:prstGeom>
            <a:noFill/>
            <a:ln>
              <a:noFill/>
            </a:ln>
          </p:spPr>
        </p:pic>
        <p:sp>
          <p:nvSpPr>
            <p:cNvPr id="75" name="Google Shape;75;p16"/>
            <p:cNvSpPr/>
            <p:nvPr/>
          </p:nvSpPr>
          <p:spPr>
            <a:xfrm>
              <a:off x="6414455" y="1116188"/>
              <a:ext cx="1101300" cy="872100"/>
            </a:xfrm>
            <a:prstGeom prst="wedgeRoundRectCallout">
              <a:avLst>
                <a:gd name="adj1" fmla="val 89980"/>
                <a:gd name="adj2" fmla="val 91414"/>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spcBef>
                  <a:spcPts val="0"/>
                </a:spcBef>
                <a:spcAft>
                  <a:spcPts val="0"/>
                </a:spcAft>
              </a:pPr>
              <a:r>
                <a:rPr lang="en">
                  <a:solidFill>
                    <a:srgbClr val="38761D"/>
                  </a:solidFill>
                </a:rPr>
                <a:t>ROW permits 10’ sidepath</a:t>
              </a:r>
              <a:endParaRPr>
                <a:solidFill>
                  <a:srgbClr val="38761D"/>
                </a:solidFill>
              </a:endParaRPr>
            </a:p>
          </p:txBody>
        </p:sp>
        <p:sp>
          <p:nvSpPr>
            <p:cNvPr id="76" name="Google Shape;76;p16"/>
            <p:cNvSpPr/>
            <p:nvPr/>
          </p:nvSpPr>
          <p:spPr>
            <a:xfrm>
              <a:off x="7874906" y="2337479"/>
              <a:ext cx="539700" cy="47100"/>
            </a:xfrm>
            <a:prstGeom prst="rect">
              <a:avLst/>
            </a:prstGeom>
            <a:solidFill>
              <a:srgbClr val="38761D"/>
            </a:solidFill>
            <a:ln w="9525" cap="flat" cmpd="sng">
              <a:solidFill>
                <a:srgbClr val="38761D"/>
              </a:solidFill>
              <a:prstDash val="solid"/>
              <a:round/>
              <a:headEnd type="none" w="sm" len="sm"/>
              <a:tailEnd type="none" w="sm" len="sm"/>
            </a:ln>
          </p:spPr>
          <p:txBody>
            <a:bodyPr spcFirstLastPara="1" wrap="square" lIns="121900" tIns="121900" rIns="121900" bIns="121900" anchor="ctr" anchorCtr="0">
              <a:noAutofit/>
            </a:bodyPr>
            <a:lstStyle/>
            <a:p>
              <a:pPr algn="ctr">
                <a:spcBef>
                  <a:spcPts val="0"/>
                </a:spcBef>
                <a:spcAft>
                  <a:spcPts val="0"/>
                </a:spcAft>
              </a:pPr>
              <a:endParaRPr/>
            </a:p>
          </p:txBody>
        </p:sp>
      </p:grpSp>
      <p:sp>
        <p:nvSpPr>
          <p:cNvPr id="78" name="Google Shape;78;p16"/>
          <p:cNvSpPr txBox="1">
            <a:spLocks noGrp="1"/>
          </p:cNvSpPr>
          <p:nvPr>
            <p:ph type="title"/>
          </p:nvPr>
        </p:nvSpPr>
        <p:spPr>
          <a:xfrm>
            <a:off x="415600" y="475900"/>
            <a:ext cx="11360800" cy="763600"/>
          </a:xfrm>
          <a:prstGeom prst="rect">
            <a:avLst/>
          </a:prstGeom>
        </p:spPr>
        <p:txBody>
          <a:bodyPr spcFirstLastPara="1" wrap="square" lIns="121900" tIns="121900" rIns="121900" bIns="121900" anchor="t" anchorCtr="0">
            <a:normAutofit fontScale="90000"/>
          </a:bodyPr>
          <a:lstStyle/>
          <a:p>
            <a:r>
              <a:rPr lang="en"/>
              <a:t>Successful Examples</a:t>
            </a:r>
            <a:endParaRPr/>
          </a:p>
        </p:txBody>
      </p:sp>
      <p:sp>
        <p:nvSpPr>
          <p:cNvPr id="79" name="Google Shape;79;p16"/>
          <p:cNvSpPr txBox="1">
            <a:spLocks noGrp="1"/>
          </p:cNvSpPr>
          <p:nvPr>
            <p:ph type="body" idx="1"/>
          </p:nvPr>
        </p:nvSpPr>
        <p:spPr>
          <a:xfrm>
            <a:off x="415600" y="1317600"/>
            <a:ext cx="4188800" cy="2648501"/>
          </a:xfrm>
          <a:prstGeom prst="rect">
            <a:avLst/>
          </a:prstGeom>
        </p:spPr>
        <p:txBody>
          <a:bodyPr spcFirstLastPara="1" wrap="square" lIns="121900" tIns="121900" rIns="121900" bIns="121900" anchor="t" anchorCtr="0">
            <a:normAutofit fontScale="92500" lnSpcReduction="10000"/>
          </a:bodyPr>
          <a:lstStyle/>
          <a:p>
            <a:pPr marL="0" indent="0">
              <a:buNone/>
            </a:pPr>
            <a:r>
              <a:rPr lang="en" dirty="0"/>
              <a:t>Residential single-family: S. Kirkwood from Buffalo Bayou to Briar Forest.</a:t>
            </a:r>
            <a:endParaRPr dirty="0"/>
          </a:p>
          <a:p>
            <a:pPr marL="0" indent="0">
              <a:spcBef>
                <a:spcPts val="1600"/>
              </a:spcBef>
              <a:spcAft>
                <a:spcPts val="1600"/>
              </a:spcAft>
              <a:buNone/>
            </a:pPr>
            <a:r>
              <a:rPr lang="en" dirty="0"/>
              <a:t>Commercial/apartments: Almeda from Old Spanish Trail to Holly Hall.</a:t>
            </a:r>
            <a:endParaRPr dirty="0"/>
          </a:p>
        </p:txBody>
      </p:sp>
      <p:grpSp>
        <p:nvGrpSpPr>
          <p:cNvPr id="3" name="Group 2">
            <a:extLst>
              <a:ext uri="{FF2B5EF4-FFF2-40B4-BE49-F238E27FC236}">
                <a16:creationId xmlns:a16="http://schemas.microsoft.com/office/drawing/2014/main" id="{91F9A300-ABC0-C0F4-BACA-194D70AB900A}"/>
              </a:ext>
            </a:extLst>
          </p:cNvPr>
          <p:cNvGrpSpPr/>
          <p:nvPr/>
        </p:nvGrpSpPr>
        <p:grpSpPr>
          <a:xfrm>
            <a:off x="497801" y="4071801"/>
            <a:ext cx="11009193" cy="2563513"/>
            <a:chOff x="373350" y="3053850"/>
            <a:chExt cx="8256895" cy="1922635"/>
          </a:xfrm>
        </p:grpSpPr>
        <p:pic>
          <p:nvPicPr>
            <p:cNvPr id="74" name="Google Shape;74;p16"/>
            <p:cNvPicPr preferRelativeResize="0"/>
            <p:nvPr/>
          </p:nvPicPr>
          <p:blipFill>
            <a:blip r:embed="rId4">
              <a:alphaModFix/>
            </a:blip>
            <a:stretch>
              <a:fillRect/>
            </a:stretch>
          </p:blipFill>
          <p:spPr>
            <a:xfrm>
              <a:off x="3959975" y="3053850"/>
              <a:ext cx="4670270" cy="1843426"/>
            </a:xfrm>
            <a:prstGeom prst="rect">
              <a:avLst/>
            </a:prstGeom>
            <a:noFill/>
            <a:ln>
              <a:noFill/>
            </a:ln>
          </p:spPr>
        </p:pic>
        <p:pic>
          <p:nvPicPr>
            <p:cNvPr id="77" name="Google Shape;77;p16"/>
            <p:cNvPicPr preferRelativeResize="0"/>
            <p:nvPr/>
          </p:nvPicPr>
          <p:blipFill>
            <a:blip r:embed="rId5">
              <a:alphaModFix/>
            </a:blip>
            <a:stretch>
              <a:fillRect/>
            </a:stretch>
          </p:blipFill>
          <p:spPr>
            <a:xfrm>
              <a:off x="373350" y="3053850"/>
              <a:ext cx="3322521" cy="1843426"/>
            </a:xfrm>
            <a:prstGeom prst="rect">
              <a:avLst/>
            </a:prstGeom>
            <a:noFill/>
            <a:ln>
              <a:noFill/>
            </a:ln>
          </p:spPr>
        </p:pic>
        <p:sp>
          <p:nvSpPr>
            <p:cNvPr id="80" name="Google Shape;80;p16"/>
            <p:cNvSpPr txBox="1"/>
            <p:nvPr/>
          </p:nvSpPr>
          <p:spPr>
            <a:xfrm>
              <a:off x="546175" y="4514850"/>
              <a:ext cx="7805100" cy="461635"/>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2400">
                  <a:solidFill>
                    <a:schemeClr val="dk2"/>
                  </a:solidFill>
                </a:rPr>
                <a:t>Almeda Looking South                                           Kirkwood Looking North</a:t>
              </a:r>
              <a:endParaRPr sz="2400">
                <a:solidFill>
                  <a:schemeClr val="dk2"/>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0A58C-87B9-A150-2446-784A970DC5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15247F8-E7A4-DA57-0482-04BD23178701}"/>
              </a:ext>
            </a:extLst>
          </p:cNvPr>
          <p:cNvSpPr>
            <a:spLocks noGrp="1"/>
          </p:cNvSpPr>
          <p:nvPr>
            <p:ph type="title"/>
          </p:nvPr>
        </p:nvSpPr>
        <p:spPr>
          <a:xfrm>
            <a:off x="0" y="2995428"/>
            <a:ext cx="12191999" cy="689882"/>
          </a:xfrm>
        </p:spPr>
        <p:txBody>
          <a:bodyPr/>
          <a:lstStyle/>
          <a:p>
            <a:r>
              <a:rPr lang="en-US" dirty="0">
                <a:latin typeface="Arial" panose="020B0604020202020204" pitchFamily="34" charset="0"/>
                <a:ea typeface="Times New Roman" panose="02020603050405020304" pitchFamily="18" charset="0"/>
              </a:rPr>
              <a:t>Possible IDM Changes – </a:t>
            </a:r>
            <a:br>
              <a:rPr lang="en-US" dirty="0">
                <a:latin typeface="Arial" panose="020B0604020202020204" pitchFamily="34" charset="0"/>
                <a:ea typeface="Times New Roman" panose="02020603050405020304" pitchFamily="18" charset="0"/>
              </a:rPr>
            </a:br>
            <a:r>
              <a:rPr lang="en-US" dirty="0">
                <a:latin typeface="Arial" panose="020B0604020202020204" pitchFamily="34" charset="0"/>
                <a:ea typeface="Times New Roman" panose="02020603050405020304" pitchFamily="18" charset="0"/>
              </a:rPr>
              <a:t>Trail Crossings/Major Crosswalks</a:t>
            </a:r>
            <a:endParaRPr lang="en-US" sz="2400" dirty="0"/>
          </a:p>
        </p:txBody>
      </p:sp>
    </p:spTree>
    <p:extLst>
      <p:ext uri="{BB962C8B-B14F-4D97-AF65-F5344CB8AC3E}">
        <p14:creationId xmlns:p14="http://schemas.microsoft.com/office/powerpoint/2010/main" val="42340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A427A-C8D3-4CEE-802C-5433FC64AC4E}"/>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00025F51-5AE0-4A85-BC56-4E69FD6DD24C}"/>
              </a:ext>
            </a:extLst>
          </p:cNvPr>
          <p:cNvSpPr>
            <a:spLocks noGrp="1"/>
          </p:cNvSpPr>
          <p:nvPr>
            <p:ph type="body" sz="quarter" idx="13"/>
          </p:nvPr>
        </p:nvSpPr>
        <p:spPr>
          <a:xfrm>
            <a:off x="662186" y="1241738"/>
            <a:ext cx="10806562" cy="4627458"/>
          </a:xfrm>
        </p:spPr>
        <p:txBody>
          <a:bodyPr/>
          <a:lstStyle/>
          <a:p>
            <a:pPr marL="342900" marR="0" lvl="0" indent="-342900">
              <a:lnSpc>
                <a:spcPct val="150000"/>
              </a:lnSpc>
              <a:spcBef>
                <a:spcPts val="0"/>
              </a:spcBef>
              <a:spcAft>
                <a:spcPts val="0"/>
              </a:spcAft>
              <a:buFont typeface="+mj-lt"/>
              <a:buAutoNum type="arabicPeriod"/>
            </a:pPr>
            <a:r>
              <a:rPr lang="en-US" sz="2000" strike="sngStrike" dirty="0">
                <a:solidFill>
                  <a:schemeClr val="bg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Director’s Report</a:t>
            </a:r>
            <a:endParaRPr lang="en-US" sz="1800" strike="sngStrike"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000" strike="sngStrike" dirty="0">
                <a:solidFill>
                  <a:schemeClr val="bg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Chair’s Report</a:t>
            </a:r>
            <a:endParaRPr lang="en-US" sz="1800" strike="sngStrike"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000" strike="sngStrike" dirty="0">
                <a:solidFill>
                  <a:schemeClr val="bg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Public Comment</a:t>
            </a:r>
            <a:endParaRPr lang="en-US" sz="1800" strike="sngStrike"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trike="sngStrike" dirty="0">
                <a:solidFill>
                  <a:schemeClr val="bg2">
                    <a:lumMod val="50000"/>
                  </a:schemeClr>
                </a:solidFill>
                <a:latin typeface="Arial" panose="020B0604020202020204" pitchFamily="34" charset="0"/>
                <a:ea typeface="Times New Roman" panose="02020603050405020304" pitchFamily="18" charset="0"/>
                <a:cs typeface="Times New Roman" panose="02020603050405020304" pitchFamily="18" charset="0"/>
              </a:rPr>
              <a:t>Bryan Dotson – Recommendation for Antoine</a:t>
            </a:r>
          </a:p>
          <a:p>
            <a:pPr marL="342900" marR="0" lvl="0" indent="-342900">
              <a:lnSpc>
                <a:spcPct val="150000"/>
              </a:lnSpc>
              <a:spcBef>
                <a:spcPts val="0"/>
              </a:spcBef>
              <a:spcAft>
                <a:spcPts val="0"/>
              </a:spcAft>
              <a:buFont typeface="+mj-lt"/>
              <a:buAutoNum type="arabicPeriod"/>
            </a:pPr>
            <a:r>
              <a:rPr lang="en-US" strike="sngStrike" dirty="0">
                <a:solidFill>
                  <a:schemeClr val="bg2">
                    <a:lumMod val="50000"/>
                  </a:schemeClr>
                </a:solidFill>
                <a:latin typeface="Arial" panose="020B0604020202020204" pitchFamily="34" charset="0"/>
                <a:ea typeface="Times New Roman" panose="02020603050405020304" pitchFamily="18" charset="0"/>
                <a:cs typeface="Times New Roman" panose="02020603050405020304" pitchFamily="18" charset="0"/>
              </a:rPr>
              <a:t>Possible IDM Changes – Trail Crossings/Major Crosswalks</a:t>
            </a:r>
          </a:p>
          <a:p>
            <a:pPr marL="342900" indent="-342900">
              <a:lnSpc>
                <a:spcPct val="150000"/>
              </a:lnSpc>
              <a:spcBef>
                <a:spcPts val="0"/>
              </a:spcBef>
              <a:buFont typeface="+mj-lt"/>
              <a:buAutoNum type="arabicPeriod"/>
            </a:pPr>
            <a:r>
              <a:rPr lang="en-US"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Open Forum</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rabicPeriod"/>
            </a:pPr>
            <a:r>
              <a:rPr lang="en-US"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Announcements/Events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b="1" dirty="0"/>
              <a:t>The public is invited to speak for up to two (2) minutes each at the beginning of the meeting.</a:t>
            </a:r>
          </a:p>
        </p:txBody>
      </p:sp>
      <p:sp>
        <p:nvSpPr>
          <p:cNvPr id="4" name="Slide Number Placeholder 3">
            <a:extLst>
              <a:ext uri="{FF2B5EF4-FFF2-40B4-BE49-F238E27FC236}">
                <a16:creationId xmlns:a16="http://schemas.microsoft.com/office/drawing/2014/main" id="{8507ED28-E120-434E-A1DD-7B43D73A43F9}"/>
              </a:ext>
            </a:extLst>
          </p:cNvPr>
          <p:cNvSpPr>
            <a:spLocks noGrp="1"/>
          </p:cNvSpPr>
          <p:nvPr>
            <p:ph type="sldNum" sz="quarter" idx="4"/>
          </p:nvPr>
        </p:nvSpPr>
        <p:spPr/>
        <p:txBody>
          <a:bodyPr/>
          <a:lstStyle/>
          <a:p>
            <a:fld id="{63A82FDE-EB22-453B-9CDD-747AD1B69E97}" type="slidenum">
              <a:rPr lang="en-US" smtClean="0"/>
              <a:t>14</a:t>
            </a:fld>
            <a:endParaRPr lang="en-US" dirty="0"/>
          </a:p>
        </p:txBody>
      </p:sp>
    </p:spTree>
    <p:extLst>
      <p:ext uri="{BB962C8B-B14F-4D97-AF65-F5344CB8AC3E}">
        <p14:creationId xmlns:p14="http://schemas.microsoft.com/office/powerpoint/2010/main" val="482921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200C4D-1B03-4CD1-BF99-C41374EBEFA3}"/>
              </a:ext>
            </a:extLst>
          </p:cNvPr>
          <p:cNvSpPr>
            <a:spLocks noGrp="1"/>
          </p:cNvSpPr>
          <p:nvPr>
            <p:ph type="title"/>
          </p:nvPr>
        </p:nvSpPr>
        <p:spPr/>
        <p:txBody>
          <a:bodyPr/>
          <a:lstStyle/>
          <a:p>
            <a:r>
              <a:rPr lang="en-US" dirty="0"/>
              <a:t>Open Forum</a:t>
            </a:r>
            <a:endParaRPr lang="en-US" sz="2400" dirty="0"/>
          </a:p>
        </p:txBody>
      </p:sp>
    </p:spTree>
    <p:extLst>
      <p:ext uri="{BB962C8B-B14F-4D97-AF65-F5344CB8AC3E}">
        <p14:creationId xmlns:p14="http://schemas.microsoft.com/office/powerpoint/2010/main" val="3970388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200C4D-1B03-4CD1-BF99-C41374EBEFA3}"/>
              </a:ext>
            </a:extLst>
          </p:cNvPr>
          <p:cNvSpPr>
            <a:spLocks noGrp="1"/>
          </p:cNvSpPr>
          <p:nvPr>
            <p:ph type="title"/>
          </p:nvPr>
        </p:nvSpPr>
        <p:spPr/>
        <p:txBody>
          <a:bodyPr/>
          <a:lstStyle/>
          <a:p>
            <a:r>
              <a:rPr lang="en-US" dirty="0"/>
              <a:t>Announcements and Events</a:t>
            </a:r>
          </a:p>
        </p:txBody>
      </p:sp>
    </p:spTree>
    <p:extLst>
      <p:ext uri="{BB962C8B-B14F-4D97-AF65-F5344CB8AC3E}">
        <p14:creationId xmlns:p14="http://schemas.microsoft.com/office/powerpoint/2010/main" val="2999916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61DF71-559F-4AD7-BC54-7410832F58B8}"/>
              </a:ext>
            </a:extLst>
          </p:cNvPr>
          <p:cNvSpPr/>
          <p:nvPr/>
        </p:nvSpPr>
        <p:spPr>
          <a:xfrm>
            <a:off x="0" y="1419226"/>
            <a:ext cx="12192000" cy="3895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3AA40C-76BE-4DC7-BF3C-37E1B65CA8F2}"/>
              </a:ext>
            </a:extLst>
          </p:cNvPr>
          <p:cNvSpPr>
            <a:spLocks noGrp="1"/>
          </p:cNvSpPr>
          <p:nvPr>
            <p:ph type="title"/>
          </p:nvPr>
        </p:nvSpPr>
        <p:spPr/>
        <p:txBody>
          <a:bodyPr/>
          <a:lstStyle/>
          <a:p>
            <a:pPr algn="ctr"/>
            <a:r>
              <a:rPr lang="en-US" dirty="0"/>
              <a:t>Announcements</a:t>
            </a:r>
          </a:p>
        </p:txBody>
      </p:sp>
      <p:sp>
        <p:nvSpPr>
          <p:cNvPr id="4" name="Slide Number Placeholder 3">
            <a:extLst>
              <a:ext uri="{FF2B5EF4-FFF2-40B4-BE49-F238E27FC236}">
                <a16:creationId xmlns:a16="http://schemas.microsoft.com/office/drawing/2014/main" id="{B380FAFE-4A7C-479F-99F6-E5919BE558EB}"/>
              </a:ext>
            </a:extLst>
          </p:cNvPr>
          <p:cNvSpPr>
            <a:spLocks noGrp="1"/>
          </p:cNvSpPr>
          <p:nvPr>
            <p:ph type="sldNum" sz="quarter" idx="4"/>
          </p:nvPr>
        </p:nvSpPr>
        <p:spPr/>
        <p:txBody>
          <a:bodyPr/>
          <a:lstStyle/>
          <a:p>
            <a:fld id="{63A82FDE-EB22-453B-9CDD-747AD1B69E97}" type="slidenum">
              <a:rPr lang="en-US" smtClean="0"/>
              <a:t>17</a:t>
            </a:fld>
            <a:endParaRPr lang="en-US" dirty="0"/>
          </a:p>
        </p:txBody>
      </p:sp>
      <p:sp>
        <p:nvSpPr>
          <p:cNvPr id="7" name="Text Placeholder 1">
            <a:extLst>
              <a:ext uri="{FF2B5EF4-FFF2-40B4-BE49-F238E27FC236}">
                <a16:creationId xmlns:a16="http://schemas.microsoft.com/office/drawing/2014/main" id="{21D311EE-BDBB-49A2-A63E-839735947300}"/>
              </a:ext>
            </a:extLst>
          </p:cNvPr>
          <p:cNvSpPr txBox="1">
            <a:spLocks/>
          </p:cNvSpPr>
          <p:nvPr/>
        </p:nvSpPr>
        <p:spPr>
          <a:xfrm>
            <a:off x="604730" y="1818641"/>
            <a:ext cx="11587270" cy="31902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None/>
            </a:pPr>
            <a:r>
              <a:rPr lang="en-US" sz="2400" u="sng" dirty="0">
                <a:solidFill>
                  <a:schemeClr val="bg1"/>
                </a:solidFill>
                <a:latin typeface="+mj-lt"/>
              </a:rPr>
              <a:t>Next Meetings</a:t>
            </a:r>
          </a:p>
          <a:p>
            <a:pPr marL="461963" indent="-349250" fontAlgn="auto">
              <a:lnSpc>
                <a:spcPct val="100000"/>
              </a:lnSpc>
              <a:spcBef>
                <a:spcPts val="600"/>
              </a:spcBef>
              <a:spcAft>
                <a:spcPts val="600"/>
              </a:spcAft>
            </a:pPr>
            <a:r>
              <a:rPr lang="en-US" sz="2400" dirty="0">
                <a:solidFill>
                  <a:schemeClr val="bg1"/>
                </a:solidFill>
                <a:latin typeface="+mj-lt"/>
              </a:rPr>
              <a:t>Bicycle Advisory Committee Meeting (rescheduled from Jan): March 19</a:t>
            </a:r>
          </a:p>
          <a:p>
            <a:pPr marL="461963" indent="-349250" fontAlgn="auto">
              <a:lnSpc>
                <a:spcPct val="100000"/>
              </a:lnSpc>
              <a:spcBef>
                <a:spcPts val="600"/>
              </a:spcBef>
              <a:spcAft>
                <a:spcPts val="600"/>
              </a:spcAft>
            </a:pPr>
            <a:r>
              <a:rPr lang="en-US" sz="2400" dirty="0">
                <a:solidFill>
                  <a:schemeClr val="bg1"/>
                </a:solidFill>
                <a:latin typeface="+mj-lt"/>
              </a:rPr>
              <a:t>Education Subcommittee: March 26</a:t>
            </a:r>
            <a:endParaRPr lang="en-US" sz="2400" b="1" dirty="0">
              <a:solidFill>
                <a:schemeClr val="bg1"/>
              </a:solidFill>
              <a:latin typeface="+mj-lt"/>
            </a:endParaRPr>
          </a:p>
          <a:p>
            <a:pPr marL="461963" indent="-349250" fontAlgn="auto">
              <a:lnSpc>
                <a:spcPct val="100000"/>
              </a:lnSpc>
              <a:spcBef>
                <a:spcPts val="600"/>
              </a:spcBef>
              <a:spcAft>
                <a:spcPts val="600"/>
              </a:spcAft>
            </a:pPr>
            <a:r>
              <a:rPr lang="en-US" sz="2400" dirty="0">
                <a:solidFill>
                  <a:schemeClr val="bg1"/>
                </a:solidFill>
                <a:latin typeface="+mj-lt"/>
              </a:rPr>
              <a:t>Bicycle Advisory Committee: April 23</a:t>
            </a:r>
          </a:p>
          <a:p>
            <a:pPr marL="461963" indent="-349250" fontAlgn="auto">
              <a:lnSpc>
                <a:spcPct val="100000"/>
              </a:lnSpc>
              <a:spcBef>
                <a:spcPts val="600"/>
              </a:spcBef>
              <a:spcAft>
                <a:spcPts val="600"/>
              </a:spcAft>
            </a:pPr>
            <a:r>
              <a:rPr lang="en-US" sz="2400" dirty="0">
                <a:solidFill>
                  <a:schemeClr val="bg1"/>
                </a:solidFill>
                <a:latin typeface="+mj-lt"/>
              </a:rPr>
              <a:t>Infrastructure Subcommittee: May 28</a:t>
            </a:r>
          </a:p>
        </p:txBody>
      </p:sp>
    </p:spTree>
    <p:extLst>
      <p:ext uri="{BB962C8B-B14F-4D97-AF65-F5344CB8AC3E}">
        <p14:creationId xmlns:p14="http://schemas.microsoft.com/office/powerpoint/2010/main" val="3366876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a:extLst>
              <a:ext uri="{FF2B5EF4-FFF2-40B4-BE49-F238E27FC236}">
                <a16:creationId xmlns:a16="http://schemas.microsoft.com/office/drawing/2014/main" id="{85AEA4F9-A649-4624-AC5C-E5D7D610FEEB}"/>
              </a:ext>
            </a:extLst>
          </p:cNvPr>
          <p:cNvSpPr txBox="1">
            <a:spLocks noChangeArrowheads="1"/>
          </p:cNvSpPr>
          <p:nvPr/>
        </p:nvSpPr>
        <p:spPr bwMode="auto">
          <a:xfrm>
            <a:off x="4219366" y="6361835"/>
            <a:ext cx="3853745" cy="32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sz="1400" dirty="0">
                <a:solidFill>
                  <a:schemeClr val="bg1"/>
                </a:solidFill>
                <a:latin typeface="Arial" panose="020B0604020202020204" pitchFamily="34" charset="0"/>
                <a:cs typeface="Arial" panose="020B0604020202020204" pitchFamily="34" charset="0"/>
              </a:rPr>
              <a:t>832-393-6600 </a:t>
            </a:r>
            <a:r>
              <a:rPr lang="en-US" sz="1400" dirty="0">
                <a:solidFill>
                  <a:schemeClr val="accent3"/>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 </a:t>
            </a:r>
            <a:r>
              <a:rPr lang="en-US" altLang="en-US" sz="1400" dirty="0">
                <a:solidFill>
                  <a:schemeClr val="bg1"/>
                </a:solidFill>
                <a:latin typeface="Arial" panose="020B0604020202020204" pitchFamily="34" charset="0"/>
                <a:cs typeface="Arial" panose="020B0604020202020204" pitchFamily="34" charset="0"/>
              </a:rPr>
              <a:t>www.houston.tx.gov/planning</a:t>
            </a:r>
          </a:p>
        </p:txBody>
      </p:sp>
      <p:pic>
        <p:nvPicPr>
          <p:cNvPr id="8" name="Picture 7" descr="A picture containing text, sign&#10;&#10;Description automatically generated">
            <a:extLst>
              <a:ext uri="{FF2B5EF4-FFF2-40B4-BE49-F238E27FC236}">
                <a16:creationId xmlns:a16="http://schemas.microsoft.com/office/drawing/2014/main" id="{E081EDF3-FBC9-4014-B7F5-D57E68CE3C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6694" y="5158998"/>
            <a:ext cx="2499090" cy="1005840"/>
          </a:xfrm>
          <a:prstGeom prst="rect">
            <a:avLst/>
          </a:prstGeom>
        </p:spPr>
      </p:pic>
      <p:sp>
        <p:nvSpPr>
          <p:cNvPr id="3" name="Title 2">
            <a:extLst>
              <a:ext uri="{FF2B5EF4-FFF2-40B4-BE49-F238E27FC236}">
                <a16:creationId xmlns:a16="http://schemas.microsoft.com/office/drawing/2014/main" id="{62321CB5-BB5F-4B60-B600-704D1A812FCF}"/>
              </a:ext>
            </a:extLst>
          </p:cNvPr>
          <p:cNvSpPr>
            <a:spLocks noGrp="1"/>
          </p:cNvSpPr>
          <p:nvPr>
            <p:ph type="title"/>
          </p:nvPr>
        </p:nvSpPr>
        <p:spPr>
          <a:xfrm>
            <a:off x="0" y="3101685"/>
            <a:ext cx="12191999" cy="689882"/>
          </a:xfrm>
        </p:spPr>
        <p:txBody>
          <a:bodyPr/>
          <a:lstStyle/>
          <a:p>
            <a:r>
              <a:rPr lang="en-US" sz="4400" dirty="0"/>
              <a:t>Thank You</a:t>
            </a:r>
          </a:p>
        </p:txBody>
      </p:sp>
    </p:spTree>
    <p:extLst>
      <p:ext uri="{BB962C8B-B14F-4D97-AF65-F5344CB8AC3E}">
        <p14:creationId xmlns:p14="http://schemas.microsoft.com/office/powerpoint/2010/main" val="2562304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61DF71-559F-4AD7-BC54-7410832F58B8}"/>
              </a:ext>
            </a:extLst>
          </p:cNvPr>
          <p:cNvSpPr/>
          <p:nvPr/>
        </p:nvSpPr>
        <p:spPr>
          <a:xfrm>
            <a:off x="0" y="1419226"/>
            <a:ext cx="12192000" cy="3895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3AA40C-76BE-4DC7-BF3C-37E1B65CA8F2}"/>
              </a:ext>
            </a:extLst>
          </p:cNvPr>
          <p:cNvSpPr>
            <a:spLocks noGrp="1"/>
          </p:cNvSpPr>
          <p:nvPr>
            <p:ph type="title"/>
          </p:nvPr>
        </p:nvSpPr>
        <p:spPr/>
        <p:txBody>
          <a:bodyPr/>
          <a:lstStyle/>
          <a:p>
            <a:pPr algn="ctr"/>
            <a:r>
              <a:rPr lang="en-US" dirty="0"/>
              <a:t>Mission and Vision</a:t>
            </a:r>
          </a:p>
        </p:txBody>
      </p:sp>
      <p:sp>
        <p:nvSpPr>
          <p:cNvPr id="4" name="Slide Number Placeholder 3">
            <a:extLst>
              <a:ext uri="{FF2B5EF4-FFF2-40B4-BE49-F238E27FC236}">
                <a16:creationId xmlns:a16="http://schemas.microsoft.com/office/drawing/2014/main" id="{B380FAFE-4A7C-479F-99F6-E5919BE558EB}"/>
              </a:ext>
            </a:extLst>
          </p:cNvPr>
          <p:cNvSpPr>
            <a:spLocks noGrp="1"/>
          </p:cNvSpPr>
          <p:nvPr>
            <p:ph type="sldNum" sz="quarter" idx="4"/>
          </p:nvPr>
        </p:nvSpPr>
        <p:spPr/>
        <p:txBody>
          <a:bodyPr/>
          <a:lstStyle/>
          <a:p>
            <a:fld id="{63A82FDE-EB22-453B-9CDD-747AD1B69E97}" type="slidenum">
              <a:rPr lang="en-US" smtClean="0"/>
              <a:t>2</a:t>
            </a:fld>
            <a:endParaRPr lang="en-US" dirty="0"/>
          </a:p>
        </p:txBody>
      </p:sp>
      <p:sp>
        <p:nvSpPr>
          <p:cNvPr id="7" name="Text Placeholder 1">
            <a:extLst>
              <a:ext uri="{FF2B5EF4-FFF2-40B4-BE49-F238E27FC236}">
                <a16:creationId xmlns:a16="http://schemas.microsoft.com/office/drawing/2014/main" id="{21D311EE-BDBB-49A2-A63E-839735947300}"/>
              </a:ext>
            </a:extLst>
          </p:cNvPr>
          <p:cNvSpPr txBox="1">
            <a:spLocks/>
          </p:cNvSpPr>
          <p:nvPr/>
        </p:nvSpPr>
        <p:spPr>
          <a:xfrm>
            <a:off x="0" y="1818641"/>
            <a:ext cx="12192000" cy="319023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None/>
            </a:pPr>
            <a:r>
              <a:rPr lang="en-US" sz="2400" b="1" dirty="0">
                <a:solidFill>
                  <a:schemeClr val="bg1"/>
                </a:solidFill>
                <a:latin typeface="+mj-lt"/>
              </a:rPr>
              <a:t>BAC Mission</a:t>
            </a:r>
          </a:p>
          <a:p>
            <a:pPr marL="0" indent="0" fontAlgn="auto">
              <a:lnSpc>
                <a:spcPct val="100000"/>
              </a:lnSpc>
              <a:spcBef>
                <a:spcPts val="0"/>
              </a:spcBef>
              <a:spcAft>
                <a:spcPts val="0"/>
              </a:spcAft>
              <a:buNone/>
            </a:pPr>
            <a:r>
              <a:rPr lang="en-US" sz="2400" dirty="0">
                <a:solidFill>
                  <a:schemeClr val="bg1"/>
                </a:solidFill>
                <a:latin typeface="+mj-lt"/>
              </a:rPr>
              <a:t>To advise and make recommendations to the commission and the director on issues related to bicycling in the city including, but not limited to, amendments to the Bike Plan, bicycle safety and education, implementation of the Bike Plan, development of strategies for funding projects related to bicycling, and promoting public participation in bicycling.</a:t>
            </a:r>
          </a:p>
          <a:p>
            <a:pPr marL="0" indent="0" fontAlgn="auto">
              <a:lnSpc>
                <a:spcPct val="100000"/>
              </a:lnSpc>
              <a:spcBef>
                <a:spcPts val="0"/>
              </a:spcBef>
              <a:spcAft>
                <a:spcPts val="0"/>
              </a:spcAft>
              <a:buNone/>
            </a:pPr>
            <a:endParaRPr lang="en-US" sz="2400" dirty="0">
              <a:solidFill>
                <a:schemeClr val="bg1"/>
              </a:solidFill>
              <a:latin typeface="+mj-lt"/>
            </a:endParaRPr>
          </a:p>
          <a:p>
            <a:pPr marL="0" indent="0" fontAlgn="auto">
              <a:lnSpc>
                <a:spcPct val="100000"/>
              </a:lnSpc>
              <a:spcBef>
                <a:spcPts val="0"/>
              </a:spcBef>
              <a:spcAft>
                <a:spcPts val="0"/>
              </a:spcAft>
              <a:buNone/>
            </a:pPr>
            <a:r>
              <a:rPr lang="en-US" sz="2400" b="1" dirty="0">
                <a:solidFill>
                  <a:schemeClr val="bg1"/>
                </a:solidFill>
                <a:latin typeface="+mj-lt"/>
              </a:rPr>
              <a:t>BAC Vision</a:t>
            </a:r>
          </a:p>
          <a:p>
            <a:pPr marL="0" indent="0" fontAlgn="auto">
              <a:lnSpc>
                <a:spcPct val="100000"/>
              </a:lnSpc>
              <a:spcBef>
                <a:spcPts val="0"/>
              </a:spcBef>
              <a:spcAft>
                <a:spcPts val="0"/>
              </a:spcAft>
              <a:buNone/>
            </a:pPr>
            <a:r>
              <a:rPr lang="en-US" sz="2400" dirty="0">
                <a:solidFill>
                  <a:schemeClr val="bg1"/>
                </a:solidFill>
                <a:latin typeface="+mj-lt"/>
              </a:rPr>
              <a:t>By 2027, the City of Houston will be a Safer, More Accessible, Gold Level Bike-Friendly City </a:t>
            </a:r>
            <a:endParaRPr lang="en-US" sz="2000" dirty="0">
              <a:solidFill>
                <a:schemeClr val="bg1"/>
              </a:solidFill>
              <a:latin typeface="Arial" panose="020B0604020202020204" pitchFamily="34" charset="0"/>
              <a:cs typeface="Arial" panose="020B0604020202020204" pitchFamily="34" charset="0"/>
            </a:endParaRPr>
          </a:p>
          <a:p>
            <a:pPr marL="0" indent="0" algn="ctr" fontAlgn="auto">
              <a:spcAft>
                <a:spcPts val="0"/>
              </a:spcAft>
              <a:buNone/>
            </a:pPr>
            <a:endParaRPr lang="en-US" dirty="0">
              <a:solidFill>
                <a:schemeClr val="bg1"/>
              </a:solidFill>
            </a:endParaRPr>
          </a:p>
        </p:txBody>
      </p:sp>
    </p:spTree>
    <p:extLst>
      <p:ext uri="{BB962C8B-B14F-4D97-AF65-F5344CB8AC3E}">
        <p14:creationId xmlns:p14="http://schemas.microsoft.com/office/powerpoint/2010/main" val="2795021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4321-E786-4B9D-9D1E-1A831AAD3C81}"/>
              </a:ext>
            </a:extLst>
          </p:cNvPr>
          <p:cNvSpPr>
            <a:spLocks noGrp="1"/>
          </p:cNvSpPr>
          <p:nvPr>
            <p:ph type="title"/>
          </p:nvPr>
        </p:nvSpPr>
        <p:spPr/>
        <p:txBody>
          <a:bodyPr/>
          <a:lstStyle/>
          <a:p>
            <a:r>
              <a:rPr lang="en-US" dirty="0"/>
              <a:t>Infrastructure Subcommittee Roll Call</a:t>
            </a:r>
          </a:p>
        </p:txBody>
      </p:sp>
      <p:sp>
        <p:nvSpPr>
          <p:cNvPr id="3" name="Text Placeholder 2">
            <a:extLst>
              <a:ext uri="{FF2B5EF4-FFF2-40B4-BE49-F238E27FC236}">
                <a16:creationId xmlns:a16="http://schemas.microsoft.com/office/drawing/2014/main" id="{01F0D042-A560-4033-824F-93BA710F4F64}"/>
              </a:ext>
            </a:extLst>
          </p:cNvPr>
          <p:cNvSpPr>
            <a:spLocks noGrp="1"/>
          </p:cNvSpPr>
          <p:nvPr>
            <p:ph type="body" sz="quarter" idx="13"/>
          </p:nvPr>
        </p:nvSpPr>
        <p:spPr>
          <a:xfrm>
            <a:off x="662186" y="1432874"/>
            <a:ext cx="11043304" cy="5169261"/>
          </a:xfrm>
        </p:spPr>
        <p:txBody>
          <a:bodyPr numCol="2"/>
          <a:lstStyle/>
          <a:p>
            <a:r>
              <a:rPr lang="en-US" dirty="0"/>
              <a:t>Joe Cutrufo, Infra SC Chair</a:t>
            </a:r>
          </a:p>
          <a:p>
            <a:r>
              <a:rPr lang="en-US" dirty="0"/>
              <a:t>Tom Compson, BAC Chair</a:t>
            </a:r>
          </a:p>
          <a:p>
            <a:r>
              <a:rPr lang="en-US" dirty="0"/>
              <a:t>Alejandro Perez, BAC Vice Chair</a:t>
            </a:r>
          </a:p>
          <a:p>
            <a:r>
              <a:rPr lang="en-US" dirty="0"/>
              <a:t>Leah Chambers </a:t>
            </a:r>
          </a:p>
          <a:p>
            <a:r>
              <a:rPr lang="en-US" dirty="0"/>
              <a:t>Lisa Graiff</a:t>
            </a:r>
          </a:p>
          <a:p>
            <a:r>
              <a:rPr lang="en-US" dirty="0"/>
              <a:t>Trevor Reichman</a:t>
            </a:r>
          </a:p>
          <a:p>
            <a:r>
              <a:rPr lang="en-US" dirty="0"/>
              <a:t>Yuhayna Mahmud</a:t>
            </a:r>
          </a:p>
          <a:p>
            <a:r>
              <a:rPr lang="en-US" dirty="0"/>
              <a:t>Ben Drews</a:t>
            </a:r>
          </a:p>
          <a:p>
            <a:r>
              <a:rPr lang="en-US" dirty="0"/>
              <a:t>Amar Mohite</a:t>
            </a:r>
          </a:p>
          <a:p>
            <a:r>
              <a:rPr lang="en-US" dirty="0"/>
              <a:t>Mike VanDusen</a:t>
            </a:r>
          </a:p>
          <a:p>
            <a:r>
              <a:rPr lang="en-US" dirty="0"/>
              <a:t>Robin Holzer</a:t>
            </a:r>
          </a:p>
          <a:p>
            <a:endParaRPr lang="en-US" dirty="0"/>
          </a:p>
          <a:p>
            <a:r>
              <a:rPr lang="en-US" b="1" u="sng" dirty="0"/>
              <a:t>Ex-officio Members</a:t>
            </a:r>
          </a:p>
          <a:p>
            <a:r>
              <a:rPr lang="en-US" dirty="0"/>
              <a:t>Nicole Broussard</a:t>
            </a:r>
          </a:p>
          <a:p>
            <a:r>
              <a:rPr lang="en-US" dirty="0"/>
              <a:t>Ian Hlavacek</a:t>
            </a:r>
          </a:p>
        </p:txBody>
      </p:sp>
      <p:sp>
        <p:nvSpPr>
          <p:cNvPr id="5" name="Slide Number Placeholder 4">
            <a:extLst>
              <a:ext uri="{FF2B5EF4-FFF2-40B4-BE49-F238E27FC236}">
                <a16:creationId xmlns:a16="http://schemas.microsoft.com/office/drawing/2014/main" id="{A4220BF4-5594-472D-A0FD-D4DE744B6EFC}"/>
              </a:ext>
            </a:extLst>
          </p:cNvPr>
          <p:cNvSpPr>
            <a:spLocks noGrp="1"/>
          </p:cNvSpPr>
          <p:nvPr>
            <p:ph type="sldNum" sz="quarter" idx="4"/>
          </p:nvPr>
        </p:nvSpPr>
        <p:spPr/>
        <p:txBody>
          <a:bodyPr/>
          <a:lstStyle/>
          <a:p>
            <a:fld id="{63A82FDE-EB22-453B-9CDD-747AD1B69E97}" type="slidenum">
              <a:rPr lang="en-US" smtClean="0"/>
              <a:t>3</a:t>
            </a:fld>
            <a:endParaRPr lang="en-US" dirty="0"/>
          </a:p>
        </p:txBody>
      </p:sp>
    </p:spTree>
    <p:extLst>
      <p:ext uri="{BB962C8B-B14F-4D97-AF65-F5344CB8AC3E}">
        <p14:creationId xmlns:p14="http://schemas.microsoft.com/office/powerpoint/2010/main" val="32407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61DF71-559F-4AD7-BC54-7410832F58B8}"/>
              </a:ext>
            </a:extLst>
          </p:cNvPr>
          <p:cNvSpPr/>
          <p:nvPr/>
        </p:nvSpPr>
        <p:spPr>
          <a:xfrm>
            <a:off x="0" y="1419226"/>
            <a:ext cx="12192000" cy="3895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3AA40C-76BE-4DC7-BF3C-37E1B65CA8F2}"/>
              </a:ext>
            </a:extLst>
          </p:cNvPr>
          <p:cNvSpPr>
            <a:spLocks noGrp="1"/>
          </p:cNvSpPr>
          <p:nvPr>
            <p:ph type="title"/>
          </p:nvPr>
        </p:nvSpPr>
        <p:spPr/>
        <p:txBody>
          <a:bodyPr/>
          <a:lstStyle/>
          <a:p>
            <a:pPr algn="ctr"/>
            <a:r>
              <a:rPr lang="en-US" dirty="0"/>
              <a:t>Microsoft Teams Meeting Instructions</a:t>
            </a:r>
          </a:p>
        </p:txBody>
      </p:sp>
      <p:sp>
        <p:nvSpPr>
          <p:cNvPr id="4" name="Slide Number Placeholder 3">
            <a:extLst>
              <a:ext uri="{FF2B5EF4-FFF2-40B4-BE49-F238E27FC236}">
                <a16:creationId xmlns:a16="http://schemas.microsoft.com/office/drawing/2014/main" id="{B380FAFE-4A7C-479F-99F6-E5919BE558EB}"/>
              </a:ext>
            </a:extLst>
          </p:cNvPr>
          <p:cNvSpPr>
            <a:spLocks noGrp="1"/>
          </p:cNvSpPr>
          <p:nvPr>
            <p:ph type="sldNum" sz="quarter" idx="4"/>
          </p:nvPr>
        </p:nvSpPr>
        <p:spPr/>
        <p:txBody>
          <a:bodyPr/>
          <a:lstStyle/>
          <a:p>
            <a:fld id="{63A82FDE-EB22-453B-9CDD-747AD1B69E97}" type="slidenum">
              <a:rPr lang="en-US" smtClean="0"/>
              <a:t>4</a:t>
            </a:fld>
            <a:endParaRPr lang="en-US" dirty="0"/>
          </a:p>
        </p:txBody>
      </p:sp>
      <p:pic>
        <p:nvPicPr>
          <p:cNvPr id="8" name="Content Placeholder 4">
            <a:extLst>
              <a:ext uri="{FF2B5EF4-FFF2-40B4-BE49-F238E27FC236}">
                <a16:creationId xmlns:a16="http://schemas.microsoft.com/office/drawing/2014/main" id="{014E1827-987C-49AE-A45C-65E2F6809658}"/>
              </a:ext>
            </a:extLst>
          </p:cNvPr>
          <p:cNvPicPr>
            <a:picLocks noChangeAspect="1"/>
          </p:cNvPicPr>
          <p:nvPr/>
        </p:nvPicPr>
        <p:blipFill>
          <a:blip r:embed="rId2"/>
          <a:stretch>
            <a:fillRect/>
          </a:stretch>
        </p:blipFill>
        <p:spPr>
          <a:xfrm>
            <a:off x="1946251" y="1245777"/>
            <a:ext cx="7784973" cy="4495800"/>
          </a:xfrm>
          <a:prstGeom prst="rect">
            <a:avLst/>
          </a:prstGeom>
        </p:spPr>
      </p:pic>
    </p:spTree>
    <p:extLst>
      <p:ext uri="{BB962C8B-B14F-4D97-AF65-F5344CB8AC3E}">
        <p14:creationId xmlns:p14="http://schemas.microsoft.com/office/powerpoint/2010/main" val="298874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A427A-C8D3-4CEE-802C-5433FC64AC4E}"/>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00025F51-5AE0-4A85-BC56-4E69FD6DD24C}"/>
              </a:ext>
            </a:extLst>
          </p:cNvPr>
          <p:cNvSpPr>
            <a:spLocks noGrp="1"/>
          </p:cNvSpPr>
          <p:nvPr>
            <p:ph type="body" sz="quarter" idx="13"/>
          </p:nvPr>
        </p:nvSpPr>
        <p:spPr>
          <a:xfrm>
            <a:off x="662186" y="1241738"/>
            <a:ext cx="10806562" cy="4627458"/>
          </a:xfrm>
        </p:spPr>
        <p:txBody>
          <a:bodyPr/>
          <a:lstStyle/>
          <a:p>
            <a:pPr marL="342900" marR="0" lvl="0" indent="-342900">
              <a:lnSpc>
                <a:spcPct val="150000"/>
              </a:lnSpc>
              <a:spcBef>
                <a:spcPts val="0"/>
              </a:spcBef>
              <a:spcAft>
                <a:spcPts val="0"/>
              </a:spcAft>
              <a:buFont typeface="+mj-lt"/>
              <a:buAutoNum type="arabicPeriod"/>
            </a:pPr>
            <a:r>
              <a:rPr lang="en-US"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Director’s Report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Chair’s Report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Public Comment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Bryan Dotson – Recommendation for Antoine</a:t>
            </a:r>
          </a:p>
          <a:p>
            <a:pPr marL="342900" indent="-342900">
              <a:lnSpc>
                <a:spcPct val="150000"/>
              </a:lnSpc>
              <a:spcBef>
                <a:spcPts val="0"/>
              </a:spcBef>
              <a:buFont typeface="+mj-lt"/>
              <a:buAutoNum type="arabicPeriod"/>
            </a:pPr>
            <a:r>
              <a:rPr lang="en-US"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Possible IDM Changes –Trail Crossings/Major Crosswalks</a:t>
            </a:r>
          </a:p>
          <a:p>
            <a:pPr marL="342900" indent="-342900">
              <a:lnSpc>
                <a:spcPct val="150000"/>
              </a:lnSpc>
              <a:spcBef>
                <a:spcPts val="0"/>
              </a:spcBef>
              <a:buFont typeface="+mj-lt"/>
              <a:buAutoNum type="arabicPeriod"/>
            </a:pPr>
            <a:r>
              <a:rPr lang="en-US" dirty="0">
                <a:solidFill>
                  <a:schemeClr val="tx1"/>
                </a:solidFill>
                <a:latin typeface="Arial" panose="020B0604020202020204" pitchFamily="34" charset="0"/>
                <a:ea typeface="Calibri" panose="020F0502020204030204" pitchFamily="34" charset="0"/>
                <a:cs typeface="Times New Roman" panose="02020603050405020304" pitchFamily="18" charset="0"/>
              </a:rPr>
              <a:t>Open Forum</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rabicPeriod"/>
            </a:pPr>
            <a:r>
              <a:rPr lang="en-US"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Announcements/Events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b="1" dirty="0"/>
              <a:t>The public is invited to speak for up to two (2) minutes each at the beginning of the meeting.</a:t>
            </a:r>
          </a:p>
        </p:txBody>
      </p:sp>
      <p:sp>
        <p:nvSpPr>
          <p:cNvPr id="4" name="Slide Number Placeholder 3">
            <a:extLst>
              <a:ext uri="{FF2B5EF4-FFF2-40B4-BE49-F238E27FC236}">
                <a16:creationId xmlns:a16="http://schemas.microsoft.com/office/drawing/2014/main" id="{8507ED28-E120-434E-A1DD-7B43D73A43F9}"/>
              </a:ext>
            </a:extLst>
          </p:cNvPr>
          <p:cNvSpPr>
            <a:spLocks noGrp="1"/>
          </p:cNvSpPr>
          <p:nvPr>
            <p:ph type="sldNum" sz="quarter" idx="4"/>
          </p:nvPr>
        </p:nvSpPr>
        <p:spPr/>
        <p:txBody>
          <a:bodyPr/>
          <a:lstStyle/>
          <a:p>
            <a:fld id="{63A82FDE-EB22-453B-9CDD-747AD1B69E97}" type="slidenum">
              <a:rPr lang="en-US" smtClean="0"/>
              <a:t>5</a:t>
            </a:fld>
            <a:endParaRPr lang="en-US" dirty="0"/>
          </a:p>
        </p:txBody>
      </p:sp>
    </p:spTree>
    <p:extLst>
      <p:ext uri="{BB962C8B-B14F-4D97-AF65-F5344CB8AC3E}">
        <p14:creationId xmlns:p14="http://schemas.microsoft.com/office/powerpoint/2010/main" val="1027390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200C4D-1B03-4CD1-BF99-C41374EBEFA3}"/>
              </a:ext>
            </a:extLst>
          </p:cNvPr>
          <p:cNvSpPr>
            <a:spLocks noGrp="1"/>
          </p:cNvSpPr>
          <p:nvPr>
            <p:ph type="title"/>
          </p:nvPr>
        </p:nvSpPr>
        <p:spPr/>
        <p:txBody>
          <a:bodyPr/>
          <a:lstStyle/>
          <a:p>
            <a:r>
              <a:rPr lang="en-US" dirty="0"/>
              <a:t>Director’s Report</a:t>
            </a:r>
            <a:br>
              <a:rPr lang="en-US" dirty="0"/>
            </a:br>
            <a:br>
              <a:rPr lang="en-US" b="0" dirty="0"/>
            </a:br>
            <a:r>
              <a:rPr lang="en-US" sz="2400" b="0" dirty="0"/>
              <a:t>Nicole Broussard</a:t>
            </a:r>
            <a:br>
              <a:rPr lang="en-US" sz="2400" b="0" dirty="0"/>
            </a:br>
            <a:r>
              <a:rPr lang="en-US" sz="2400" b="0" dirty="0"/>
              <a:t>Deputy Assistant Director, </a:t>
            </a:r>
            <a:br>
              <a:rPr lang="en-US" sz="2400" b="0" dirty="0"/>
            </a:br>
            <a:r>
              <a:rPr lang="en-US" sz="2400" b="0" dirty="0"/>
              <a:t>Planning &amp; Development</a:t>
            </a:r>
            <a:endParaRPr lang="en-US" sz="2400" dirty="0"/>
          </a:p>
        </p:txBody>
      </p:sp>
    </p:spTree>
    <p:extLst>
      <p:ext uri="{BB962C8B-B14F-4D97-AF65-F5344CB8AC3E}">
        <p14:creationId xmlns:p14="http://schemas.microsoft.com/office/powerpoint/2010/main" val="412719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200C4D-1B03-4CD1-BF99-C41374EBEFA3}"/>
              </a:ext>
            </a:extLst>
          </p:cNvPr>
          <p:cNvSpPr>
            <a:spLocks noGrp="1"/>
          </p:cNvSpPr>
          <p:nvPr>
            <p:ph type="title"/>
          </p:nvPr>
        </p:nvSpPr>
        <p:spPr/>
        <p:txBody>
          <a:bodyPr/>
          <a:lstStyle/>
          <a:p>
            <a:r>
              <a:rPr lang="en-US" dirty="0"/>
              <a:t>Chair’s Report</a:t>
            </a:r>
            <a:br>
              <a:rPr lang="en-US" dirty="0"/>
            </a:br>
            <a:br>
              <a:rPr lang="en-US" b="0" dirty="0"/>
            </a:br>
            <a:r>
              <a:rPr lang="en-US" sz="2400" b="0" dirty="0"/>
              <a:t>Joe Cutrufo</a:t>
            </a:r>
            <a:br>
              <a:rPr lang="en-US" sz="2400" b="0" dirty="0"/>
            </a:br>
            <a:r>
              <a:rPr lang="en-US" sz="2400" b="0" dirty="0"/>
              <a:t>Chair, Infrastructure Subcommittee</a:t>
            </a:r>
            <a:br>
              <a:rPr lang="en-US" sz="2400" b="0" dirty="0"/>
            </a:br>
            <a:r>
              <a:rPr lang="en-US" sz="2400" b="0" dirty="0"/>
              <a:t>BikeHouston</a:t>
            </a:r>
            <a:endParaRPr lang="en-US" sz="2400" dirty="0"/>
          </a:p>
        </p:txBody>
      </p:sp>
    </p:spTree>
    <p:extLst>
      <p:ext uri="{BB962C8B-B14F-4D97-AF65-F5344CB8AC3E}">
        <p14:creationId xmlns:p14="http://schemas.microsoft.com/office/powerpoint/2010/main" val="756482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61DF71-559F-4AD7-BC54-7410832F58B8}"/>
              </a:ext>
            </a:extLst>
          </p:cNvPr>
          <p:cNvSpPr/>
          <p:nvPr/>
        </p:nvSpPr>
        <p:spPr>
          <a:xfrm>
            <a:off x="8389" y="1419226"/>
            <a:ext cx="12192000" cy="3895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3AA40C-76BE-4DC7-BF3C-37E1B65CA8F2}"/>
              </a:ext>
            </a:extLst>
          </p:cNvPr>
          <p:cNvSpPr>
            <a:spLocks noGrp="1"/>
          </p:cNvSpPr>
          <p:nvPr>
            <p:ph type="title"/>
          </p:nvPr>
        </p:nvSpPr>
        <p:spPr/>
        <p:txBody>
          <a:bodyPr/>
          <a:lstStyle/>
          <a:p>
            <a:pPr algn="ctr"/>
            <a:r>
              <a:rPr lang="en-US" dirty="0"/>
              <a:t>Public Comment</a:t>
            </a:r>
          </a:p>
        </p:txBody>
      </p:sp>
      <p:sp>
        <p:nvSpPr>
          <p:cNvPr id="4" name="Slide Number Placeholder 3">
            <a:extLst>
              <a:ext uri="{FF2B5EF4-FFF2-40B4-BE49-F238E27FC236}">
                <a16:creationId xmlns:a16="http://schemas.microsoft.com/office/drawing/2014/main" id="{B380FAFE-4A7C-479F-99F6-E5919BE558EB}"/>
              </a:ext>
            </a:extLst>
          </p:cNvPr>
          <p:cNvSpPr>
            <a:spLocks noGrp="1"/>
          </p:cNvSpPr>
          <p:nvPr>
            <p:ph type="sldNum" sz="quarter" idx="4"/>
          </p:nvPr>
        </p:nvSpPr>
        <p:spPr/>
        <p:txBody>
          <a:bodyPr/>
          <a:lstStyle/>
          <a:p>
            <a:fld id="{63A82FDE-EB22-453B-9CDD-747AD1B69E97}" type="slidenum">
              <a:rPr lang="en-US" smtClean="0"/>
              <a:t>8</a:t>
            </a:fld>
            <a:endParaRPr lang="en-US" dirty="0"/>
          </a:p>
        </p:txBody>
      </p:sp>
      <p:sp>
        <p:nvSpPr>
          <p:cNvPr id="7" name="Text Placeholder 1">
            <a:extLst>
              <a:ext uri="{FF2B5EF4-FFF2-40B4-BE49-F238E27FC236}">
                <a16:creationId xmlns:a16="http://schemas.microsoft.com/office/drawing/2014/main" id="{21D311EE-BDBB-49A2-A63E-839735947300}"/>
              </a:ext>
            </a:extLst>
          </p:cNvPr>
          <p:cNvSpPr txBox="1">
            <a:spLocks/>
          </p:cNvSpPr>
          <p:nvPr/>
        </p:nvSpPr>
        <p:spPr>
          <a:xfrm>
            <a:off x="0" y="1818641"/>
            <a:ext cx="12192000" cy="31902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None/>
            </a:pPr>
            <a:r>
              <a:rPr lang="en-US" sz="2400" dirty="0">
                <a:solidFill>
                  <a:schemeClr val="bg1"/>
                </a:solidFill>
                <a:latin typeface="+mj-lt"/>
              </a:rPr>
              <a:t>Send </a:t>
            </a:r>
            <a:r>
              <a:rPr lang="en-US" sz="2400" b="1" dirty="0">
                <a:solidFill>
                  <a:schemeClr val="bg1"/>
                </a:solidFill>
                <a:latin typeface="+mj-lt"/>
              </a:rPr>
              <a:t>written comments</a:t>
            </a:r>
            <a:r>
              <a:rPr lang="en-US" sz="2400" dirty="0">
                <a:solidFill>
                  <a:schemeClr val="bg1"/>
                </a:solidFill>
                <a:latin typeface="+mj-lt"/>
              </a:rPr>
              <a:t> to </a:t>
            </a:r>
            <a:r>
              <a:rPr lang="en-US" sz="2400" dirty="0">
                <a:solidFill>
                  <a:schemeClr val="bg1"/>
                </a:solidFill>
                <a:latin typeface="+mj-lt"/>
                <a:hlinkClick r:id="rId2">
                  <a:extLst>
                    <a:ext uri="{A12FA001-AC4F-418D-AE19-62706E023703}">
                      <ahyp:hlinkClr xmlns:ahyp="http://schemas.microsoft.com/office/drawing/2018/hyperlinkcolor" val="tx"/>
                    </a:ext>
                  </a:extLst>
                </a:hlinkClick>
              </a:rPr>
              <a:t>bac@houstontx.gov</a:t>
            </a:r>
            <a:r>
              <a:rPr lang="en-US" sz="2400" dirty="0">
                <a:solidFill>
                  <a:schemeClr val="bg1"/>
                </a:solidFill>
                <a:latin typeface="+mj-lt"/>
              </a:rPr>
              <a:t> by 5:00pm the day before a BAC meeting. Comments will be read aloud by staff during the meeting. </a:t>
            </a:r>
          </a:p>
          <a:p>
            <a:pPr marL="0" indent="0" fontAlgn="auto">
              <a:lnSpc>
                <a:spcPct val="100000"/>
              </a:lnSpc>
              <a:spcBef>
                <a:spcPts val="0"/>
              </a:spcBef>
              <a:spcAft>
                <a:spcPts val="0"/>
              </a:spcAft>
              <a:buNone/>
            </a:pPr>
            <a:endParaRPr lang="en-US" sz="2400" b="1" dirty="0">
              <a:solidFill>
                <a:schemeClr val="bg1"/>
              </a:solidFill>
              <a:latin typeface="+mj-lt"/>
            </a:endParaRPr>
          </a:p>
          <a:p>
            <a:pPr marL="0" indent="0" fontAlgn="auto">
              <a:lnSpc>
                <a:spcPct val="100000"/>
              </a:lnSpc>
              <a:spcBef>
                <a:spcPts val="0"/>
              </a:spcBef>
              <a:spcAft>
                <a:spcPts val="0"/>
              </a:spcAft>
              <a:buNone/>
            </a:pPr>
            <a:r>
              <a:rPr lang="en-US" sz="2400" dirty="0">
                <a:solidFill>
                  <a:schemeClr val="bg1"/>
                </a:solidFill>
                <a:latin typeface="+mj-lt"/>
              </a:rPr>
              <a:t>Comment by</a:t>
            </a:r>
            <a:r>
              <a:rPr lang="en-US" sz="2400" b="1" dirty="0">
                <a:solidFill>
                  <a:schemeClr val="bg1"/>
                </a:solidFill>
                <a:latin typeface="+mj-lt"/>
              </a:rPr>
              <a:t> Phone: </a:t>
            </a:r>
            <a:r>
              <a:rPr lang="en-US" sz="2400" dirty="0">
                <a:solidFill>
                  <a:schemeClr val="bg1"/>
                </a:solidFill>
                <a:latin typeface="+mj-lt"/>
              </a:rPr>
              <a:t>to join dial 936-755-1521; ID 675 511 783# Press </a:t>
            </a:r>
            <a:r>
              <a:rPr lang="en-US" sz="2400" b="1" dirty="0">
                <a:solidFill>
                  <a:schemeClr val="bg1"/>
                </a:solidFill>
                <a:latin typeface="+mj-lt"/>
              </a:rPr>
              <a:t>*6</a:t>
            </a:r>
            <a:r>
              <a:rPr lang="en-US" sz="2400" dirty="0">
                <a:solidFill>
                  <a:schemeClr val="bg1"/>
                </a:solidFill>
                <a:latin typeface="+mj-lt"/>
              </a:rPr>
              <a:t> to unmute when called upon by the Chair</a:t>
            </a:r>
          </a:p>
          <a:p>
            <a:pPr marL="0" indent="0" fontAlgn="auto">
              <a:lnSpc>
                <a:spcPct val="100000"/>
              </a:lnSpc>
              <a:spcBef>
                <a:spcPts val="0"/>
              </a:spcBef>
              <a:spcAft>
                <a:spcPts val="0"/>
              </a:spcAft>
              <a:buNone/>
            </a:pPr>
            <a:endParaRPr lang="en-US" sz="2400" dirty="0">
              <a:solidFill>
                <a:schemeClr val="bg1"/>
              </a:solidFill>
              <a:latin typeface="+mj-lt"/>
              <a:cs typeface="Arial" panose="020B0604020202020204" pitchFamily="34" charset="0"/>
            </a:endParaRPr>
          </a:p>
          <a:p>
            <a:pPr marL="0" indent="0" fontAlgn="auto">
              <a:lnSpc>
                <a:spcPct val="100000"/>
              </a:lnSpc>
              <a:spcBef>
                <a:spcPts val="0"/>
              </a:spcBef>
              <a:spcAft>
                <a:spcPts val="0"/>
              </a:spcAft>
              <a:buNone/>
            </a:pPr>
            <a:r>
              <a:rPr lang="en-US" sz="2400" dirty="0">
                <a:solidFill>
                  <a:schemeClr val="bg1"/>
                </a:solidFill>
                <a:latin typeface="+mj-lt"/>
                <a:cs typeface="Arial" panose="020B0604020202020204" pitchFamily="34" charset="0"/>
              </a:rPr>
              <a:t>Comment via </a:t>
            </a:r>
            <a:r>
              <a:rPr lang="en-US" sz="2400" b="1" dirty="0">
                <a:solidFill>
                  <a:schemeClr val="bg1"/>
                </a:solidFill>
                <a:latin typeface="+mj-lt"/>
                <a:cs typeface="Arial" panose="020B0604020202020204" pitchFamily="34" charset="0"/>
              </a:rPr>
              <a:t>Microsoft Teams</a:t>
            </a:r>
            <a:r>
              <a:rPr lang="en-US" sz="2400" dirty="0">
                <a:solidFill>
                  <a:schemeClr val="bg1"/>
                </a:solidFill>
                <a:latin typeface="+mj-lt"/>
                <a:cs typeface="Arial" panose="020B0604020202020204" pitchFamily="34" charset="0"/>
              </a:rPr>
              <a:t>: Type your name and that you would like to comment</a:t>
            </a:r>
            <a:endParaRPr lang="en-US" sz="2000"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25A0BB1-9609-4A20-8404-FC653DDBEC43}"/>
              </a:ext>
            </a:extLst>
          </p:cNvPr>
          <p:cNvPicPr>
            <a:picLocks noChangeAspect="1"/>
          </p:cNvPicPr>
          <p:nvPr/>
        </p:nvPicPr>
        <p:blipFill>
          <a:blip r:embed="rId3"/>
          <a:stretch>
            <a:fillRect/>
          </a:stretch>
        </p:blipFill>
        <p:spPr>
          <a:xfrm>
            <a:off x="4408439" y="4512335"/>
            <a:ext cx="4994484" cy="768382"/>
          </a:xfrm>
          <a:prstGeom prst="rect">
            <a:avLst/>
          </a:prstGeom>
        </p:spPr>
      </p:pic>
      <p:sp>
        <p:nvSpPr>
          <p:cNvPr id="3" name="Oval 2">
            <a:extLst>
              <a:ext uri="{FF2B5EF4-FFF2-40B4-BE49-F238E27FC236}">
                <a16:creationId xmlns:a16="http://schemas.microsoft.com/office/drawing/2014/main" id="{228FD799-2347-4857-8794-02A026A9BFB0}"/>
              </a:ext>
            </a:extLst>
          </p:cNvPr>
          <p:cNvSpPr/>
          <p:nvPr/>
        </p:nvSpPr>
        <p:spPr>
          <a:xfrm>
            <a:off x="7441036" y="4592840"/>
            <a:ext cx="746620" cy="679956"/>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563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200C4D-1B03-4CD1-BF99-C41374EBEFA3}"/>
              </a:ext>
            </a:extLst>
          </p:cNvPr>
          <p:cNvSpPr>
            <a:spLocks noGrp="1"/>
          </p:cNvSpPr>
          <p:nvPr>
            <p:ph type="title"/>
          </p:nvPr>
        </p:nvSpPr>
        <p:spPr>
          <a:xfrm>
            <a:off x="1" y="3661855"/>
            <a:ext cx="12191999" cy="689882"/>
          </a:xfrm>
        </p:spPr>
        <p:txBody>
          <a:bodyPr/>
          <a:lstStyle/>
          <a:p>
            <a:r>
              <a:rPr lang="en-US" dirty="0">
                <a:latin typeface="Arial" panose="020B0604020202020204" pitchFamily="34" charset="0"/>
                <a:ea typeface="Times New Roman" panose="02020603050405020304" pitchFamily="18" charset="0"/>
              </a:rPr>
              <a:t>Bryan Dotson – Recommendation for Antoine</a:t>
            </a:r>
            <a:br>
              <a:rPr lang="en-US" b="0" dirty="0"/>
            </a:br>
            <a:br>
              <a:rPr lang="en-US" b="0" dirty="0"/>
            </a:br>
            <a:br>
              <a:rPr lang="en-US" sz="2400" b="0" dirty="0"/>
            </a:br>
            <a:br>
              <a:rPr lang="en-US" sz="2400" b="0" dirty="0"/>
            </a:br>
            <a:endParaRPr lang="en-US" sz="2400" dirty="0"/>
          </a:p>
        </p:txBody>
      </p:sp>
    </p:spTree>
    <p:extLst>
      <p:ext uri="{BB962C8B-B14F-4D97-AF65-F5344CB8AC3E}">
        <p14:creationId xmlns:p14="http://schemas.microsoft.com/office/powerpoint/2010/main" val="1361922042"/>
      </p:ext>
    </p:extLst>
  </p:cSld>
  <p:clrMapOvr>
    <a:masterClrMapping/>
  </p:clrMapOvr>
</p:sld>
</file>

<file path=ppt/theme/theme1.xml><?xml version="1.0" encoding="utf-8"?>
<a:theme xmlns:a="http://schemas.openxmlformats.org/drawingml/2006/main" name="Title Slide #1">
  <a:themeElements>
    <a:clrScheme name="City of Houston - Presentation Colors">
      <a:dk1>
        <a:sysClr val="windowText" lastClr="000000"/>
      </a:dk1>
      <a:lt1>
        <a:sysClr val="window" lastClr="FFFFFF"/>
      </a:lt1>
      <a:dk2>
        <a:srgbClr val="5585E2"/>
      </a:dk2>
      <a:lt2>
        <a:srgbClr val="F2F2F2"/>
      </a:lt2>
      <a:accent1>
        <a:srgbClr val="1B4298"/>
      </a:accent1>
      <a:accent2>
        <a:srgbClr val="FC9204"/>
      </a:accent2>
      <a:accent3>
        <a:srgbClr val="595959"/>
      </a:accent3>
      <a:accent4>
        <a:srgbClr val="7EC234"/>
      </a:accent4>
      <a:accent5>
        <a:srgbClr val="D00000"/>
      </a:accent5>
      <a:accent6>
        <a:srgbClr val="A5A5A5"/>
      </a:accent6>
      <a:hlink>
        <a:srgbClr val="1B4298"/>
      </a:hlink>
      <a:folHlink>
        <a:srgbClr val="717171"/>
      </a:folHlink>
    </a:clrScheme>
    <a:fontScheme name="City of Houston - Presentation">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H-PD-PowerPoint-Template-20210428-v08.potx" id="{F991B782-3E31-4B6E-B7A7-5AB7ADECFAF6}" vid="{685327E3-F8B4-45E7-9360-9AE52A70B3F1}"/>
    </a:ext>
  </a:extLst>
</a:theme>
</file>

<file path=ppt/theme/theme2.xml><?xml version="1.0" encoding="utf-8"?>
<a:theme xmlns:a="http://schemas.openxmlformats.org/drawingml/2006/main" name="Title Slide #2">
  <a:themeElements>
    <a:clrScheme name="City of Houston - Presentation Colors">
      <a:dk1>
        <a:sysClr val="windowText" lastClr="000000"/>
      </a:dk1>
      <a:lt1>
        <a:sysClr val="window" lastClr="FFFFFF"/>
      </a:lt1>
      <a:dk2>
        <a:srgbClr val="5585E2"/>
      </a:dk2>
      <a:lt2>
        <a:srgbClr val="F2F2F2"/>
      </a:lt2>
      <a:accent1>
        <a:srgbClr val="1B4298"/>
      </a:accent1>
      <a:accent2>
        <a:srgbClr val="FC9204"/>
      </a:accent2>
      <a:accent3>
        <a:srgbClr val="595959"/>
      </a:accent3>
      <a:accent4>
        <a:srgbClr val="7EC234"/>
      </a:accent4>
      <a:accent5>
        <a:srgbClr val="D00000"/>
      </a:accent5>
      <a:accent6>
        <a:srgbClr val="A5A5A5"/>
      </a:accent6>
      <a:hlink>
        <a:srgbClr val="1B4298"/>
      </a:hlink>
      <a:folHlink>
        <a:srgbClr val="717171"/>
      </a:folHlink>
    </a:clrScheme>
    <a:fontScheme name="City of Houston - Presentation">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H-PD-PowerPoint-Template-20210428-v08.potx" id="{F991B782-3E31-4B6E-B7A7-5AB7ADECFAF6}" vid="{90ED045B-10C9-4B10-8E38-70C829FF9A58}"/>
    </a:ext>
  </a:extLst>
</a:theme>
</file>

<file path=ppt/theme/theme3.xml><?xml version="1.0" encoding="utf-8"?>
<a:theme xmlns:a="http://schemas.openxmlformats.org/drawingml/2006/main" name="CONTENT (with top bar)">
  <a:themeElements>
    <a:clrScheme name="City of Houston - Presentation Colors">
      <a:dk1>
        <a:sysClr val="windowText" lastClr="000000"/>
      </a:dk1>
      <a:lt1>
        <a:sysClr val="window" lastClr="FFFFFF"/>
      </a:lt1>
      <a:dk2>
        <a:srgbClr val="5585E2"/>
      </a:dk2>
      <a:lt2>
        <a:srgbClr val="F2F2F2"/>
      </a:lt2>
      <a:accent1>
        <a:srgbClr val="1B4298"/>
      </a:accent1>
      <a:accent2>
        <a:srgbClr val="FC9204"/>
      </a:accent2>
      <a:accent3>
        <a:srgbClr val="595959"/>
      </a:accent3>
      <a:accent4>
        <a:srgbClr val="7EC234"/>
      </a:accent4>
      <a:accent5>
        <a:srgbClr val="D00000"/>
      </a:accent5>
      <a:accent6>
        <a:srgbClr val="A5A5A5"/>
      </a:accent6>
      <a:hlink>
        <a:srgbClr val="1B4298"/>
      </a:hlink>
      <a:folHlink>
        <a:srgbClr val="717171"/>
      </a:folHlink>
    </a:clrScheme>
    <a:fontScheme name="City of Houston - Presentation">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H-PD-PowerPoint-Template-20210428-v08.potx" id="{F991B782-3E31-4B6E-B7A7-5AB7ADECFAF6}" vid="{611ED7D4-1ACA-40E5-8AB1-2BFD2469F0FA}"/>
    </a:ext>
  </a:extLst>
</a:theme>
</file>

<file path=ppt/theme/theme4.xml><?xml version="1.0" encoding="utf-8"?>
<a:theme xmlns:a="http://schemas.openxmlformats.org/drawingml/2006/main" name="CONTENT">
  <a:themeElements>
    <a:clrScheme name="City of Houston - Presentation Colors">
      <a:dk1>
        <a:sysClr val="windowText" lastClr="000000"/>
      </a:dk1>
      <a:lt1>
        <a:sysClr val="window" lastClr="FFFFFF"/>
      </a:lt1>
      <a:dk2>
        <a:srgbClr val="5585E2"/>
      </a:dk2>
      <a:lt2>
        <a:srgbClr val="F2F2F2"/>
      </a:lt2>
      <a:accent1>
        <a:srgbClr val="1B4298"/>
      </a:accent1>
      <a:accent2>
        <a:srgbClr val="FC9204"/>
      </a:accent2>
      <a:accent3>
        <a:srgbClr val="595959"/>
      </a:accent3>
      <a:accent4>
        <a:srgbClr val="7EC234"/>
      </a:accent4>
      <a:accent5>
        <a:srgbClr val="D00000"/>
      </a:accent5>
      <a:accent6>
        <a:srgbClr val="A5A5A5"/>
      </a:accent6>
      <a:hlink>
        <a:srgbClr val="1B4298"/>
      </a:hlink>
      <a:folHlink>
        <a:srgbClr val="717171"/>
      </a:folHlink>
    </a:clrScheme>
    <a:fontScheme name="City of Houston - Presentation">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H-PD-PowerPoint-Template-20210428-v08.potx" id="{F991B782-3E31-4B6E-B7A7-5AB7ADECFAF6}" vid="{9E49FA04-62CE-40F1-BF81-0EACEFEA8F8B}"/>
    </a:ext>
  </a:extLst>
</a:theme>
</file>

<file path=ppt/theme/theme5.xml><?xml version="1.0" encoding="utf-8"?>
<a:theme xmlns:a="http://schemas.openxmlformats.org/drawingml/2006/main" name="DIVIDERS">
  <a:themeElements>
    <a:clrScheme name="City of Houston - Presentation Colors">
      <a:dk1>
        <a:sysClr val="windowText" lastClr="000000"/>
      </a:dk1>
      <a:lt1>
        <a:sysClr val="window" lastClr="FFFFFF"/>
      </a:lt1>
      <a:dk2>
        <a:srgbClr val="5585E2"/>
      </a:dk2>
      <a:lt2>
        <a:srgbClr val="F2F2F2"/>
      </a:lt2>
      <a:accent1>
        <a:srgbClr val="1B4298"/>
      </a:accent1>
      <a:accent2>
        <a:srgbClr val="FC9204"/>
      </a:accent2>
      <a:accent3>
        <a:srgbClr val="595959"/>
      </a:accent3>
      <a:accent4>
        <a:srgbClr val="7EC234"/>
      </a:accent4>
      <a:accent5>
        <a:srgbClr val="D00000"/>
      </a:accent5>
      <a:accent6>
        <a:srgbClr val="A5A5A5"/>
      </a:accent6>
      <a:hlink>
        <a:srgbClr val="1B4298"/>
      </a:hlink>
      <a:folHlink>
        <a:srgbClr val="717171"/>
      </a:folHlink>
    </a:clrScheme>
    <a:fontScheme name="City of Houston - Presentation">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H-PD-PowerPoint-Template-20210428-v08.potx" id="{F991B782-3E31-4B6E-B7A7-5AB7ADECFAF6}" vid="{3CDB67D7-CE43-4B14-81C4-588BD9E0CA76}"/>
    </a:ext>
  </a:extLst>
</a:theme>
</file>

<file path=ppt/theme/theme6.xml><?xml version="1.0" encoding="utf-8"?>
<a:theme xmlns:a="http://schemas.openxmlformats.org/drawingml/2006/main" name="2_CONTENT (with top bar)">
  <a:themeElements>
    <a:clrScheme name="City of Houston - Presentation Colors">
      <a:dk1>
        <a:sysClr val="windowText" lastClr="000000"/>
      </a:dk1>
      <a:lt1>
        <a:sysClr val="window" lastClr="FFFFFF"/>
      </a:lt1>
      <a:dk2>
        <a:srgbClr val="5585E2"/>
      </a:dk2>
      <a:lt2>
        <a:srgbClr val="F2F2F2"/>
      </a:lt2>
      <a:accent1>
        <a:srgbClr val="1B4298"/>
      </a:accent1>
      <a:accent2>
        <a:srgbClr val="FC9204"/>
      </a:accent2>
      <a:accent3>
        <a:srgbClr val="595959"/>
      </a:accent3>
      <a:accent4>
        <a:srgbClr val="7EC234"/>
      </a:accent4>
      <a:accent5>
        <a:srgbClr val="D00000"/>
      </a:accent5>
      <a:accent6>
        <a:srgbClr val="A5A5A5"/>
      </a:accent6>
      <a:hlink>
        <a:srgbClr val="1B4298"/>
      </a:hlink>
      <a:folHlink>
        <a:srgbClr val="717171"/>
      </a:folHlink>
    </a:clrScheme>
    <a:fontScheme name="City of Houston - Presentation">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ning General Presentation 20220314 - with NOTES.potx" id="{86415467-CB4B-4AF7-AF0E-D22CD33A1AA1}" vid="{70297293-ADCD-4051-B43B-ABD1DB959B62}"/>
    </a:ext>
  </a:extLst>
</a:theme>
</file>

<file path=ppt/theme/theme7.xml><?xml version="1.0" encoding="utf-8"?>
<a:theme xmlns:a="http://schemas.openxmlformats.org/drawingml/2006/main" name="1_CONTENT">
  <a:themeElements>
    <a:clrScheme name="City of Houston - Presentation Colors">
      <a:dk1>
        <a:sysClr val="windowText" lastClr="000000"/>
      </a:dk1>
      <a:lt1>
        <a:sysClr val="window" lastClr="FFFFFF"/>
      </a:lt1>
      <a:dk2>
        <a:srgbClr val="5585E2"/>
      </a:dk2>
      <a:lt2>
        <a:srgbClr val="F2F2F2"/>
      </a:lt2>
      <a:accent1>
        <a:srgbClr val="1B4298"/>
      </a:accent1>
      <a:accent2>
        <a:srgbClr val="FC9204"/>
      </a:accent2>
      <a:accent3>
        <a:srgbClr val="595959"/>
      </a:accent3>
      <a:accent4>
        <a:srgbClr val="7EC234"/>
      </a:accent4>
      <a:accent5>
        <a:srgbClr val="D00000"/>
      </a:accent5>
      <a:accent6>
        <a:srgbClr val="A5A5A5"/>
      </a:accent6>
      <a:hlink>
        <a:srgbClr val="1B4298"/>
      </a:hlink>
      <a:folHlink>
        <a:srgbClr val="717171"/>
      </a:folHlink>
    </a:clrScheme>
    <a:fontScheme name="City of Houston - Presentation">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ning General Presentation 20210428.potx" id="{6AB5617F-A93F-4DEC-97E1-6368BD4F6536}" vid="{3E35E119-6218-4B68-9056-5B1DA371438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6BC2C17EC3F24C98B22F375161A715" ma:contentTypeVersion="7" ma:contentTypeDescription="Create a new document." ma:contentTypeScope="" ma:versionID="255c4c18729caff4ed19b8f0a85fcda3">
  <xsd:schema xmlns:xsd="http://www.w3.org/2001/XMLSchema" xmlns:xs="http://www.w3.org/2001/XMLSchema" xmlns:p="http://schemas.microsoft.com/office/2006/metadata/properties" xmlns:ns2="007f1ca8-7d7c-4082-a42d-6e90259a0660" targetNamespace="http://schemas.microsoft.com/office/2006/metadata/properties" ma:root="true" ma:fieldsID="5fde17603ab4406eac4b464515d74208" ns2:_="">
    <xsd:import namespace="007f1ca8-7d7c-4082-a42d-6e90259a06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7f1ca8-7d7c-4082-a42d-6e90259a06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0B36F7-6F3D-40BC-8B30-A7C3DA9E1294}">
  <ds:schemaRefs>
    <ds:schemaRef ds:uri="http://purl.org/dc/elements/1.1/"/>
    <ds:schemaRef ds:uri="http://schemas.microsoft.com/office/2006/documentManagement/types"/>
    <ds:schemaRef ds:uri="http://schemas.microsoft.com/office/infopath/2007/PartnerControls"/>
    <ds:schemaRef ds:uri="http://schemas.microsoft.com/office/2006/metadata/properties"/>
    <ds:schemaRef ds:uri="8b483ca4-4ddd-4dfc-bc37-4c4beba30b39"/>
    <ds:schemaRef ds:uri="http://purl.org/dc/terms/"/>
    <ds:schemaRef ds:uri="http://www.w3.org/XML/1998/namespace"/>
    <ds:schemaRef ds:uri="http://schemas.openxmlformats.org/package/2006/metadata/core-properties"/>
    <ds:schemaRef ds:uri="8e2416c6-c55e-4a6c-b140-81887ba7cb5f"/>
    <ds:schemaRef ds:uri="http://purl.org/dc/dcmitype/"/>
  </ds:schemaRefs>
</ds:datastoreItem>
</file>

<file path=customXml/itemProps2.xml><?xml version="1.0" encoding="utf-8"?>
<ds:datastoreItem xmlns:ds="http://schemas.openxmlformats.org/officeDocument/2006/customXml" ds:itemID="{0D7C7B47-AB38-4947-9206-711AE292FE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7f1ca8-7d7c-4082-a42d-6e90259a06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E234D5-5011-4E50-9A18-A36634B666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BAC Infrastructure Slides_May 2021</Template>
  <TotalTime>5299</TotalTime>
  <Words>577</Words>
  <Application>Microsoft Office PowerPoint</Application>
  <PresentationFormat>Widescreen</PresentationFormat>
  <Paragraphs>88</Paragraphs>
  <Slides>18</Slides>
  <Notes>3</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18</vt:i4>
      </vt:variant>
    </vt:vector>
  </HeadingPairs>
  <TitlesOfParts>
    <vt:vector size="30" baseType="lpstr">
      <vt:lpstr>Arial</vt:lpstr>
      <vt:lpstr>Avenir Book</vt:lpstr>
      <vt:lpstr>Calibri</vt:lpstr>
      <vt:lpstr>Century Gothic</vt:lpstr>
      <vt:lpstr>Wingdings</vt:lpstr>
      <vt:lpstr>Title Slide #1</vt:lpstr>
      <vt:lpstr>Title Slide #2</vt:lpstr>
      <vt:lpstr>CONTENT (with top bar)</vt:lpstr>
      <vt:lpstr>CONTENT</vt:lpstr>
      <vt:lpstr>DIVIDERS</vt:lpstr>
      <vt:lpstr>2_CONTENT (with top bar)</vt:lpstr>
      <vt:lpstr>1_CONTENT</vt:lpstr>
      <vt:lpstr>PowerPoint Presentation</vt:lpstr>
      <vt:lpstr>Mission and Vision</vt:lpstr>
      <vt:lpstr>Infrastructure Subcommittee Roll Call</vt:lpstr>
      <vt:lpstr>Microsoft Teams Meeting Instructions</vt:lpstr>
      <vt:lpstr>Agenda</vt:lpstr>
      <vt:lpstr>Director’s Report  Nicole Broussard Deputy Assistant Director,  Planning &amp; Development</vt:lpstr>
      <vt:lpstr>Chair’s Report  Joe Cutrufo Chair, Infrastructure Subcommittee BikeHouston</vt:lpstr>
      <vt:lpstr>Public Comment</vt:lpstr>
      <vt:lpstr>Bryan Dotson – Recommendation for Antoine    </vt:lpstr>
      <vt:lpstr>Antoine Sidepath</vt:lpstr>
      <vt:lpstr>Recommendation for Antoine</vt:lpstr>
      <vt:lpstr>Successful Examples</vt:lpstr>
      <vt:lpstr>Possible IDM Changes –  Trail Crossings/Major Crosswalks</vt:lpstr>
      <vt:lpstr>Agenda</vt:lpstr>
      <vt:lpstr>Open Forum</vt:lpstr>
      <vt:lpstr>Announcements and Events</vt:lpstr>
      <vt:lpstr>Announcements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Brian - PD</dc:creator>
  <cp:lastModifiedBy>Calvert, Wilson - PD</cp:lastModifiedBy>
  <cp:revision>161</cp:revision>
  <dcterms:created xsi:type="dcterms:W3CDTF">2021-05-13T19:50:08Z</dcterms:created>
  <dcterms:modified xsi:type="dcterms:W3CDTF">2025-02-25T17:44:57Z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0x010100956BC2C17EC3F24C98B22F375161A715</vt:lpwstr>
  </property>
</Properties>
</file>